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media/image8.jpg" ContentType="image/jpeg"/>
  <Override PartName="/ppt/media/image9.jpg" ContentType="image/jpeg"/>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60" r:id="rId1"/>
    <p:sldMasterId id="2147483671" r:id="rId2"/>
  </p:sldMasterIdLst>
  <p:notesMasterIdLst>
    <p:notesMasterId r:id="rId19"/>
  </p:notesMasterIdLst>
  <p:sldIdLst>
    <p:sldId id="307" r:id="rId3"/>
    <p:sldId id="318" r:id="rId4"/>
    <p:sldId id="319" r:id="rId5"/>
    <p:sldId id="315" r:id="rId6"/>
    <p:sldId id="316" r:id="rId7"/>
    <p:sldId id="317" r:id="rId8"/>
    <p:sldId id="306" r:id="rId9"/>
    <p:sldId id="294" r:id="rId10"/>
    <p:sldId id="295" r:id="rId11"/>
    <p:sldId id="314" r:id="rId12"/>
    <p:sldId id="311" r:id="rId13"/>
    <p:sldId id="312" r:id="rId14"/>
    <p:sldId id="320" r:id="rId15"/>
    <p:sldId id="321" r:id="rId16"/>
    <p:sldId id="322" r:id="rId17"/>
    <p:sldId id="292"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A37BD02-1470-2C18-637A-6344AA1FC954}" name="Guest User" initials="GU" userId="S::urn:spo:anon#d064c2ba7473eba54bb752fbd3f28e6245ca996a648b388e9d34113991035284::"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3DBDD5D-1396-4766-B2F2-4F8A7908E416}" v="53" dt="2024-05-21T01:11:58.72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71" d="100"/>
          <a:sy n="71" d="100"/>
        </p:scale>
        <p:origin x="464" y="2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microsoft.com/office/2018/10/relationships/authors" Target="authors.xml"/><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microsoft.com/office/2015/10/relationships/revisionInfo" Target="revisionInfo.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microsoft.com/office/2016/11/relationships/changesInfo" Target="changesInfos/changesInfo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eg Ryan" userId="c530f6ee-1574-4ff9-9db4-9c2d24b62405" providerId="ADAL" clId="{13DBDD5D-1396-4766-B2F2-4F8A7908E416}"/>
    <pc:docChg chg="undo custSel addSld delSld modSld sldOrd">
      <pc:chgData name="Meg Ryan" userId="c530f6ee-1574-4ff9-9db4-9c2d24b62405" providerId="ADAL" clId="{13DBDD5D-1396-4766-B2F2-4F8A7908E416}" dt="2024-05-22T22:37:27.200" v="2220" actId="255"/>
      <pc:docMkLst>
        <pc:docMk/>
      </pc:docMkLst>
      <pc:sldChg chg="add del">
        <pc:chgData name="Meg Ryan" userId="c530f6ee-1574-4ff9-9db4-9c2d24b62405" providerId="ADAL" clId="{13DBDD5D-1396-4766-B2F2-4F8A7908E416}" dt="2024-05-21T00:30:33.420" v="1487"/>
        <pc:sldMkLst>
          <pc:docMk/>
          <pc:sldMk cId="3708772466" sldId="264"/>
        </pc:sldMkLst>
      </pc:sldChg>
      <pc:sldChg chg="modSp mod">
        <pc:chgData name="Meg Ryan" userId="c530f6ee-1574-4ff9-9db4-9c2d24b62405" providerId="ADAL" clId="{13DBDD5D-1396-4766-B2F2-4F8A7908E416}" dt="2024-05-20T21:11:37.831" v="621" actId="20577"/>
        <pc:sldMkLst>
          <pc:docMk/>
          <pc:sldMk cId="0" sldId="292"/>
        </pc:sldMkLst>
        <pc:spChg chg="mod">
          <ac:chgData name="Meg Ryan" userId="c530f6ee-1574-4ff9-9db4-9c2d24b62405" providerId="ADAL" clId="{13DBDD5D-1396-4766-B2F2-4F8A7908E416}" dt="2024-05-20T21:11:37.831" v="621" actId="20577"/>
          <ac:spMkLst>
            <pc:docMk/>
            <pc:sldMk cId="0" sldId="292"/>
            <ac:spMk id="10" creationId="{00000000-0000-0000-0000-000000000000}"/>
          </ac:spMkLst>
        </pc:spChg>
      </pc:sldChg>
      <pc:sldChg chg="delSp modSp mod">
        <pc:chgData name="Meg Ryan" userId="c530f6ee-1574-4ff9-9db4-9c2d24b62405" providerId="ADAL" clId="{13DBDD5D-1396-4766-B2F2-4F8A7908E416}" dt="2024-05-22T22:36:02.856" v="2168" actId="27636"/>
        <pc:sldMkLst>
          <pc:docMk/>
          <pc:sldMk cId="3716874194" sldId="294"/>
        </pc:sldMkLst>
        <pc:spChg chg="mod">
          <ac:chgData name="Meg Ryan" userId="c530f6ee-1574-4ff9-9db4-9c2d24b62405" providerId="ADAL" clId="{13DBDD5D-1396-4766-B2F2-4F8A7908E416}" dt="2024-05-21T00:19:58.085" v="1280" actId="1076"/>
          <ac:spMkLst>
            <pc:docMk/>
            <pc:sldMk cId="3716874194" sldId="294"/>
            <ac:spMk id="2" creationId="{22A3D026-F7D9-D703-1A86-A0EEA1869268}"/>
          </ac:spMkLst>
        </pc:spChg>
        <pc:spChg chg="mod">
          <ac:chgData name="Meg Ryan" userId="c530f6ee-1574-4ff9-9db4-9c2d24b62405" providerId="ADAL" clId="{13DBDD5D-1396-4766-B2F2-4F8A7908E416}" dt="2024-05-22T22:36:02.856" v="2168" actId="27636"/>
          <ac:spMkLst>
            <pc:docMk/>
            <pc:sldMk cId="3716874194" sldId="294"/>
            <ac:spMk id="19" creationId="{CB13F196-5004-6626-076C-E33BF35022A5}"/>
          </ac:spMkLst>
        </pc:spChg>
        <pc:picChg chg="del">
          <ac:chgData name="Meg Ryan" userId="c530f6ee-1574-4ff9-9db4-9c2d24b62405" providerId="ADAL" clId="{13DBDD5D-1396-4766-B2F2-4F8A7908E416}" dt="2024-05-22T22:35:55.548" v="2163" actId="21"/>
          <ac:picMkLst>
            <pc:docMk/>
            <pc:sldMk cId="3716874194" sldId="294"/>
            <ac:picMk id="5" creationId="{EF9EFE86-F98A-37AC-860C-0A9D5254E923}"/>
          </ac:picMkLst>
        </pc:picChg>
      </pc:sldChg>
      <pc:sldChg chg="modSp mod">
        <pc:chgData name="Meg Ryan" userId="c530f6ee-1574-4ff9-9db4-9c2d24b62405" providerId="ADAL" clId="{13DBDD5D-1396-4766-B2F2-4F8A7908E416}" dt="2024-05-21T00:28:13.938" v="1475" actId="14100"/>
        <pc:sldMkLst>
          <pc:docMk/>
          <pc:sldMk cId="2160067395" sldId="295"/>
        </pc:sldMkLst>
        <pc:spChg chg="mod">
          <ac:chgData name="Meg Ryan" userId="c530f6ee-1574-4ff9-9db4-9c2d24b62405" providerId="ADAL" clId="{13DBDD5D-1396-4766-B2F2-4F8A7908E416}" dt="2024-05-21T00:28:07.666" v="1473" actId="1076"/>
          <ac:spMkLst>
            <pc:docMk/>
            <pc:sldMk cId="2160067395" sldId="295"/>
            <ac:spMk id="49" creationId="{492F73E8-8DAD-3438-A5A0-858DEDD06BF4}"/>
          </ac:spMkLst>
        </pc:spChg>
        <pc:picChg chg="mod">
          <ac:chgData name="Meg Ryan" userId="c530f6ee-1574-4ff9-9db4-9c2d24b62405" providerId="ADAL" clId="{13DBDD5D-1396-4766-B2F2-4F8A7908E416}" dt="2024-05-21T00:28:13.938" v="1475" actId="14100"/>
          <ac:picMkLst>
            <pc:docMk/>
            <pc:sldMk cId="2160067395" sldId="295"/>
            <ac:picMk id="6" creationId="{3FD0EDC4-9692-A8C0-C16C-CE873FA095E5}"/>
          </ac:picMkLst>
        </pc:picChg>
      </pc:sldChg>
      <pc:sldChg chg="modSp mod">
        <pc:chgData name="Meg Ryan" userId="c530f6ee-1574-4ff9-9db4-9c2d24b62405" providerId="ADAL" clId="{13DBDD5D-1396-4766-B2F2-4F8A7908E416}" dt="2024-05-22T22:33:31.383" v="2061" actId="20577"/>
        <pc:sldMkLst>
          <pc:docMk/>
          <pc:sldMk cId="386952325" sldId="306"/>
        </pc:sldMkLst>
        <pc:spChg chg="mod">
          <ac:chgData name="Meg Ryan" userId="c530f6ee-1574-4ff9-9db4-9c2d24b62405" providerId="ADAL" clId="{13DBDD5D-1396-4766-B2F2-4F8A7908E416}" dt="2024-05-22T22:33:31.383" v="2061" actId="20577"/>
          <ac:spMkLst>
            <pc:docMk/>
            <pc:sldMk cId="386952325" sldId="306"/>
            <ac:spMk id="3" creationId="{0D1A70AD-567F-D16B-E937-1075539E610D}"/>
          </ac:spMkLst>
        </pc:spChg>
      </pc:sldChg>
      <pc:sldChg chg="addSp delSp modSp mod">
        <pc:chgData name="Meg Ryan" userId="c530f6ee-1574-4ff9-9db4-9c2d24b62405" providerId="ADAL" clId="{13DBDD5D-1396-4766-B2F2-4F8A7908E416}" dt="2024-05-22T18:55:15.534" v="1601" actId="14100"/>
        <pc:sldMkLst>
          <pc:docMk/>
          <pc:sldMk cId="758056400" sldId="307"/>
        </pc:sldMkLst>
        <pc:spChg chg="add mod">
          <ac:chgData name="Meg Ryan" userId="c530f6ee-1574-4ff9-9db4-9c2d24b62405" providerId="ADAL" clId="{13DBDD5D-1396-4766-B2F2-4F8A7908E416}" dt="2024-05-21T00:35:49.562" v="1499" actId="767"/>
          <ac:spMkLst>
            <pc:docMk/>
            <pc:sldMk cId="758056400" sldId="307"/>
            <ac:spMk id="2" creationId="{06710735-E8F3-95CD-053D-58557DCC7451}"/>
          </ac:spMkLst>
        </pc:spChg>
        <pc:spChg chg="add del mod">
          <ac:chgData name="Meg Ryan" userId="c530f6ee-1574-4ff9-9db4-9c2d24b62405" providerId="ADAL" clId="{13DBDD5D-1396-4766-B2F2-4F8A7908E416}" dt="2024-05-22T01:05:54.211" v="1561" actId="21"/>
          <ac:spMkLst>
            <pc:docMk/>
            <pc:sldMk cId="758056400" sldId="307"/>
            <ac:spMk id="3" creationId="{BB442A18-8454-B2C3-C2CF-802C077F0ACC}"/>
          </ac:spMkLst>
        </pc:spChg>
        <pc:spChg chg="add mod">
          <ac:chgData name="Meg Ryan" userId="c530f6ee-1574-4ff9-9db4-9c2d24b62405" providerId="ADAL" clId="{13DBDD5D-1396-4766-B2F2-4F8A7908E416}" dt="2024-05-22T18:55:15.534" v="1601" actId="14100"/>
          <ac:spMkLst>
            <pc:docMk/>
            <pc:sldMk cId="758056400" sldId="307"/>
            <ac:spMk id="3" creationId="{F83C020F-24C4-C58A-30C3-40E4DD3D6940}"/>
          </ac:spMkLst>
        </pc:spChg>
        <pc:spChg chg="del mod">
          <ac:chgData name="Meg Ryan" userId="c530f6ee-1574-4ff9-9db4-9c2d24b62405" providerId="ADAL" clId="{13DBDD5D-1396-4766-B2F2-4F8A7908E416}" dt="2024-05-21T00:39:34.957" v="1527" actId="26606"/>
          <ac:spMkLst>
            <pc:docMk/>
            <pc:sldMk cId="758056400" sldId="307"/>
            <ac:spMk id="14" creationId="{62287564-81CC-C250-8778-660EA03BACAB}"/>
          </ac:spMkLst>
        </pc:spChg>
        <pc:spChg chg="mod">
          <ac:chgData name="Meg Ryan" userId="c530f6ee-1574-4ff9-9db4-9c2d24b62405" providerId="ADAL" clId="{13DBDD5D-1396-4766-B2F2-4F8A7908E416}" dt="2024-05-22T18:54:55.220" v="1586" actId="20577"/>
          <ac:spMkLst>
            <pc:docMk/>
            <pc:sldMk cId="758056400" sldId="307"/>
            <ac:spMk id="16" creationId="{BA6DB5B9-57AB-9A88-FBDF-85C1DF869363}"/>
          </ac:spMkLst>
        </pc:spChg>
        <pc:graphicFrameChg chg="add mod">
          <ac:chgData name="Meg Ryan" userId="c530f6ee-1574-4ff9-9db4-9c2d24b62405" providerId="ADAL" clId="{13DBDD5D-1396-4766-B2F2-4F8A7908E416}" dt="2024-05-21T01:11:58.721" v="1538" actId="255"/>
          <ac:graphicFrameMkLst>
            <pc:docMk/>
            <pc:sldMk cId="758056400" sldId="307"/>
            <ac:graphicFrameMk id="18" creationId="{B2891AE1-CB61-3BBD-F43C-24B4ACAF5945}"/>
          </ac:graphicFrameMkLst>
        </pc:graphicFrameChg>
        <pc:picChg chg="add mod">
          <ac:chgData name="Meg Ryan" userId="c530f6ee-1574-4ff9-9db4-9c2d24b62405" providerId="ADAL" clId="{13DBDD5D-1396-4766-B2F2-4F8A7908E416}" dt="2024-05-21T00:39:46.320" v="1529" actId="27614"/>
          <ac:picMkLst>
            <pc:docMk/>
            <pc:sldMk cId="758056400" sldId="307"/>
            <ac:picMk id="4" creationId="{09349A7F-F187-0B72-690B-2A17A704DEC2}"/>
          </ac:picMkLst>
        </pc:picChg>
        <pc:picChg chg="del">
          <ac:chgData name="Meg Ryan" userId="c530f6ee-1574-4ff9-9db4-9c2d24b62405" providerId="ADAL" clId="{13DBDD5D-1396-4766-B2F2-4F8A7908E416}" dt="2024-05-21T00:33:46.627" v="1497" actId="21"/>
          <ac:picMkLst>
            <pc:docMk/>
            <pc:sldMk cId="758056400" sldId="307"/>
            <ac:picMk id="4" creationId="{40FBE812-D249-DDEE-189F-DAFD21007F8C}"/>
          </ac:picMkLst>
        </pc:picChg>
      </pc:sldChg>
      <pc:sldChg chg="modSp del mod">
        <pc:chgData name="Meg Ryan" userId="c530f6ee-1574-4ff9-9db4-9c2d24b62405" providerId="ADAL" clId="{13DBDD5D-1396-4766-B2F2-4F8A7908E416}" dt="2024-05-22T18:53:17.984" v="1570" actId="2696"/>
        <pc:sldMkLst>
          <pc:docMk/>
          <pc:sldMk cId="197258533" sldId="309"/>
        </pc:sldMkLst>
        <pc:spChg chg="mod">
          <ac:chgData name="Meg Ryan" userId="c530f6ee-1574-4ff9-9db4-9c2d24b62405" providerId="ADAL" clId="{13DBDD5D-1396-4766-B2F2-4F8A7908E416}" dt="2024-05-20T22:40:48.570" v="798" actId="20577"/>
          <ac:spMkLst>
            <pc:docMk/>
            <pc:sldMk cId="197258533" sldId="309"/>
            <ac:spMk id="2" creationId="{D67E6A31-920C-5C69-96A1-276CAABE90FE}"/>
          </ac:spMkLst>
        </pc:spChg>
        <pc:spChg chg="mod">
          <ac:chgData name="Meg Ryan" userId="c530f6ee-1574-4ff9-9db4-9c2d24b62405" providerId="ADAL" clId="{13DBDD5D-1396-4766-B2F2-4F8A7908E416}" dt="2024-05-21T00:28:23.951" v="1477" actId="20577"/>
          <ac:spMkLst>
            <pc:docMk/>
            <pc:sldMk cId="197258533" sldId="309"/>
            <ac:spMk id="4" creationId="{832495AE-BF29-68AE-15CA-51FA1BE7814D}"/>
          </ac:spMkLst>
        </pc:spChg>
      </pc:sldChg>
      <pc:sldChg chg="modSp del mod ord">
        <pc:chgData name="Meg Ryan" userId="c530f6ee-1574-4ff9-9db4-9c2d24b62405" providerId="ADAL" clId="{13DBDD5D-1396-4766-B2F2-4F8A7908E416}" dt="2024-05-22T18:53:30.636" v="1573" actId="2696"/>
        <pc:sldMkLst>
          <pc:docMk/>
          <pc:sldMk cId="41593993" sldId="310"/>
        </pc:sldMkLst>
        <pc:spChg chg="mod">
          <ac:chgData name="Meg Ryan" userId="c530f6ee-1574-4ff9-9db4-9c2d24b62405" providerId="ADAL" clId="{13DBDD5D-1396-4766-B2F2-4F8A7908E416}" dt="2024-05-21T00:21:21.148" v="1285" actId="1076"/>
          <ac:spMkLst>
            <pc:docMk/>
            <pc:sldMk cId="41593993" sldId="310"/>
            <ac:spMk id="7" creationId="{80BD6A47-9E8C-46FA-B51F-CF7F5E608449}"/>
          </ac:spMkLst>
        </pc:spChg>
        <pc:picChg chg="mod">
          <ac:chgData name="Meg Ryan" userId="c530f6ee-1574-4ff9-9db4-9c2d24b62405" providerId="ADAL" clId="{13DBDD5D-1396-4766-B2F2-4F8A7908E416}" dt="2024-05-21T00:32:10.985" v="1494" actId="1076"/>
          <ac:picMkLst>
            <pc:docMk/>
            <pc:sldMk cId="41593993" sldId="310"/>
            <ac:picMk id="6" creationId="{3FD0EDC4-9692-A8C0-C16C-CE873FA095E5}"/>
          </ac:picMkLst>
        </pc:picChg>
      </pc:sldChg>
      <pc:sldChg chg="modSp mod">
        <pc:chgData name="Meg Ryan" userId="c530f6ee-1574-4ff9-9db4-9c2d24b62405" providerId="ADAL" clId="{13DBDD5D-1396-4766-B2F2-4F8A7908E416}" dt="2024-05-22T21:30:24.146" v="1753" actId="20577"/>
        <pc:sldMkLst>
          <pc:docMk/>
          <pc:sldMk cId="2044617016" sldId="311"/>
        </pc:sldMkLst>
        <pc:spChg chg="mod">
          <ac:chgData name="Meg Ryan" userId="c530f6ee-1574-4ff9-9db4-9c2d24b62405" providerId="ADAL" clId="{13DBDD5D-1396-4766-B2F2-4F8A7908E416}" dt="2024-05-22T21:30:15.718" v="1731" actId="20577"/>
          <ac:spMkLst>
            <pc:docMk/>
            <pc:sldMk cId="2044617016" sldId="311"/>
            <ac:spMk id="2" creationId="{D67E6A31-920C-5C69-96A1-276CAABE90FE}"/>
          </ac:spMkLst>
        </pc:spChg>
        <pc:spChg chg="mod">
          <ac:chgData name="Meg Ryan" userId="c530f6ee-1574-4ff9-9db4-9c2d24b62405" providerId="ADAL" clId="{13DBDD5D-1396-4766-B2F2-4F8A7908E416}" dt="2024-05-22T21:30:24.146" v="1753" actId="20577"/>
          <ac:spMkLst>
            <pc:docMk/>
            <pc:sldMk cId="2044617016" sldId="311"/>
            <ac:spMk id="7" creationId="{77B79081-76EB-0212-C4DB-61060C1604C2}"/>
          </ac:spMkLst>
        </pc:spChg>
      </pc:sldChg>
      <pc:sldChg chg="modSp mod">
        <pc:chgData name="Meg Ryan" userId="c530f6ee-1574-4ff9-9db4-9c2d24b62405" providerId="ADAL" clId="{13DBDD5D-1396-4766-B2F2-4F8A7908E416}" dt="2024-05-22T21:30:49.743" v="1801" actId="20577"/>
        <pc:sldMkLst>
          <pc:docMk/>
          <pc:sldMk cId="2541190697" sldId="312"/>
        </pc:sldMkLst>
        <pc:spChg chg="mod">
          <ac:chgData name="Meg Ryan" userId="c530f6ee-1574-4ff9-9db4-9c2d24b62405" providerId="ADAL" clId="{13DBDD5D-1396-4766-B2F2-4F8A7908E416}" dt="2024-05-22T21:30:37.460" v="1769" actId="20577"/>
          <ac:spMkLst>
            <pc:docMk/>
            <pc:sldMk cId="2541190697" sldId="312"/>
            <ac:spMk id="2" creationId="{D67E6A31-920C-5C69-96A1-276CAABE90FE}"/>
          </ac:spMkLst>
        </pc:spChg>
        <pc:spChg chg="mod">
          <ac:chgData name="Meg Ryan" userId="c530f6ee-1574-4ff9-9db4-9c2d24b62405" providerId="ADAL" clId="{13DBDD5D-1396-4766-B2F2-4F8A7908E416}" dt="2024-05-22T21:30:49.743" v="1801" actId="20577"/>
          <ac:spMkLst>
            <pc:docMk/>
            <pc:sldMk cId="2541190697" sldId="312"/>
            <ac:spMk id="4" creationId="{5315412A-B734-FAD7-0732-21B8A93D2B09}"/>
          </ac:spMkLst>
        </pc:spChg>
      </pc:sldChg>
      <pc:sldChg chg="addSp modSp mod">
        <pc:chgData name="Meg Ryan" userId="c530f6ee-1574-4ff9-9db4-9c2d24b62405" providerId="ADAL" clId="{13DBDD5D-1396-4766-B2F2-4F8A7908E416}" dt="2024-05-22T22:36:40.609" v="2199" actId="20577"/>
        <pc:sldMkLst>
          <pc:docMk/>
          <pc:sldMk cId="4032379351" sldId="314"/>
        </pc:sldMkLst>
        <pc:spChg chg="add mod">
          <ac:chgData name="Meg Ryan" userId="c530f6ee-1574-4ff9-9db4-9c2d24b62405" providerId="ADAL" clId="{13DBDD5D-1396-4766-B2F2-4F8A7908E416}" dt="2024-05-21T00:28:37.884" v="1478" actId="255"/>
          <ac:spMkLst>
            <pc:docMk/>
            <pc:sldMk cId="4032379351" sldId="314"/>
            <ac:spMk id="3" creationId="{D055F159-FA6E-202E-41F1-5DFA701A60B7}"/>
          </ac:spMkLst>
        </pc:spChg>
        <pc:spChg chg="mod">
          <ac:chgData name="Meg Ryan" userId="c530f6ee-1574-4ff9-9db4-9c2d24b62405" providerId="ADAL" clId="{13DBDD5D-1396-4766-B2F2-4F8A7908E416}" dt="2024-05-22T22:36:40.609" v="2199" actId="20577"/>
          <ac:spMkLst>
            <pc:docMk/>
            <pc:sldMk cId="4032379351" sldId="314"/>
            <ac:spMk id="4" creationId="{832495AE-BF29-68AE-15CA-51FA1BE7814D}"/>
          </ac:spMkLst>
        </pc:spChg>
      </pc:sldChg>
      <pc:sldChg chg="addSp modSp new mod ord modTransition modClrScheme chgLayout">
        <pc:chgData name="Meg Ryan" userId="c530f6ee-1574-4ff9-9db4-9c2d24b62405" providerId="ADAL" clId="{13DBDD5D-1396-4766-B2F2-4F8A7908E416}" dt="2024-05-22T18:55:42.255" v="1604" actId="20577"/>
        <pc:sldMkLst>
          <pc:docMk/>
          <pc:sldMk cId="875056347" sldId="315"/>
        </pc:sldMkLst>
        <pc:spChg chg="add mod">
          <ac:chgData name="Meg Ryan" userId="c530f6ee-1574-4ff9-9db4-9c2d24b62405" providerId="ADAL" clId="{13DBDD5D-1396-4766-B2F2-4F8A7908E416}" dt="2024-05-20T20:37:09.409" v="118" actId="26606"/>
          <ac:spMkLst>
            <pc:docMk/>
            <pc:sldMk cId="875056347" sldId="315"/>
            <ac:spMk id="2" creationId="{C6AE5320-6936-60C8-0E5F-A322ED8B68B5}"/>
          </ac:spMkLst>
        </pc:spChg>
        <pc:spChg chg="add mod">
          <ac:chgData name="Meg Ryan" userId="c530f6ee-1574-4ff9-9db4-9c2d24b62405" providerId="ADAL" clId="{13DBDD5D-1396-4766-B2F2-4F8A7908E416}" dt="2024-05-22T18:55:42.255" v="1604" actId="20577"/>
          <ac:spMkLst>
            <pc:docMk/>
            <pc:sldMk cId="875056347" sldId="315"/>
            <ac:spMk id="3" creationId="{9CCEDFE5-918C-54B7-0DB6-9AAC9289BD10}"/>
          </ac:spMkLst>
        </pc:spChg>
      </pc:sldChg>
      <pc:sldChg chg="addSp delSp modSp new mod">
        <pc:chgData name="Meg Ryan" userId="c530f6ee-1574-4ff9-9db4-9c2d24b62405" providerId="ADAL" clId="{13DBDD5D-1396-4766-B2F2-4F8A7908E416}" dt="2024-05-21T00:33:34.437" v="1496" actId="207"/>
        <pc:sldMkLst>
          <pc:docMk/>
          <pc:sldMk cId="1154525828" sldId="316"/>
        </pc:sldMkLst>
        <pc:spChg chg="mod">
          <ac:chgData name="Meg Ryan" userId="c530f6ee-1574-4ff9-9db4-9c2d24b62405" providerId="ADAL" clId="{13DBDD5D-1396-4766-B2F2-4F8A7908E416}" dt="2024-05-21T00:33:26.412" v="1495" actId="207"/>
          <ac:spMkLst>
            <pc:docMk/>
            <pc:sldMk cId="1154525828" sldId="316"/>
            <ac:spMk id="2" creationId="{6BA385E9-E6EE-A395-05DD-0D18DB297B37}"/>
          </ac:spMkLst>
        </pc:spChg>
        <pc:spChg chg="add del">
          <ac:chgData name="Meg Ryan" userId="c530f6ee-1574-4ff9-9db4-9c2d24b62405" providerId="ADAL" clId="{13DBDD5D-1396-4766-B2F2-4F8A7908E416}" dt="2024-05-20T20:40:07.317" v="188" actId="21"/>
          <ac:spMkLst>
            <pc:docMk/>
            <pc:sldMk cId="1154525828" sldId="316"/>
            <ac:spMk id="3" creationId="{44862C0E-7E08-632D-0758-028A4AAC4EB4}"/>
          </ac:spMkLst>
        </pc:spChg>
        <pc:spChg chg="add mod">
          <ac:chgData name="Meg Ryan" userId="c530f6ee-1574-4ff9-9db4-9c2d24b62405" providerId="ADAL" clId="{13DBDD5D-1396-4766-B2F2-4F8A7908E416}" dt="2024-05-20T20:39:47.238" v="187"/>
          <ac:spMkLst>
            <pc:docMk/>
            <pc:sldMk cId="1154525828" sldId="316"/>
            <ac:spMk id="5" creationId="{CC9A228D-AA02-3680-E28B-CA224484057C}"/>
          </ac:spMkLst>
        </pc:spChg>
        <pc:spChg chg="add del mod">
          <ac:chgData name="Meg Ryan" userId="c530f6ee-1574-4ff9-9db4-9c2d24b62405" providerId="ADAL" clId="{13DBDD5D-1396-4766-B2F2-4F8A7908E416}" dt="2024-05-20T20:40:44.556" v="218"/>
          <ac:spMkLst>
            <pc:docMk/>
            <pc:sldMk cId="1154525828" sldId="316"/>
            <ac:spMk id="6" creationId="{9B03A8DE-CEED-D4F9-02A1-6CD874335EE0}"/>
          </ac:spMkLst>
        </pc:spChg>
        <pc:spChg chg="add del mod">
          <ac:chgData name="Meg Ryan" userId="c530f6ee-1574-4ff9-9db4-9c2d24b62405" providerId="ADAL" clId="{13DBDD5D-1396-4766-B2F2-4F8A7908E416}" dt="2024-05-20T20:40:44.547" v="216" actId="21"/>
          <ac:spMkLst>
            <pc:docMk/>
            <pc:sldMk cId="1154525828" sldId="316"/>
            <ac:spMk id="7" creationId="{44862C0E-7E08-632D-0758-028A4AAC4EB4}"/>
          </ac:spMkLst>
        </pc:spChg>
        <pc:spChg chg="add mod">
          <ac:chgData name="Meg Ryan" userId="c530f6ee-1574-4ff9-9db4-9c2d24b62405" providerId="ADAL" clId="{13DBDD5D-1396-4766-B2F2-4F8A7908E416}" dt="2024-05-21T00:33:34.437" v="1496" actId="207"/>
          <ac:spMkLst>
            <pc:docMk/>
            <pc:sldMk cId="1154525828" sldId="316"/>
            <ac:spMk id="8" creationId="{238968F4-3C39-9364-8D00-A9676977E522}"/>
          </ac:spMkLst>
        </pc:spChg>
        <pc:graphicFrameChg chg="add mod">
          <ac:chgData name="Meg Ryan" userId="c530f6ee-1574-4ff9-9db4-9c2d24b62405" providerId="ADAL" clId="{13DBDD5D-1396-4766-B2F2-4F8A7908E416}" dt="2024-05-20T20:39:40.093" v="186"/>
          <ac:graphicFrameMkLst>
            <pc:docMk/>
            <pc:sldMk cId="1154525828" sldId="316"/>
            <ac:graphicFrameMk id="4" creationId="{2BDB888B-ECEB-6413-E32B-D6D77EE088B2}"/>
          </ac:graphicFrameMkLst>
        </pc:graphicFrameChg>
      </pc:sldChg>
      <pc:sldChg chg="addSp modSp new mod">
        <pc:chgData name="Meg Ryan" userId="c530f6ee-1574-4ff9-9db4-9c2d24b62405" providerId="ADAL" clId="{13DBDD5D-1396-4766-B2F2-4F8A7908E416}" dt="2024-05-21T00:25:50.151" v="1453" actId="207"/>
        <pc:sldMkLst>
          <pc:docMk/>
          <pc:sldMk cId="868022603" sldId="317"/>
        </pc:sldMkLst>
        <pc:spChg chg="add mod">
          <ac:chgData name="Meg Ryan" userId="c530f6ee-1574-4ff9-9db4-9c2d24b62405" providerId="ADAL" clId="{13DBDD5D-1396-4766-B2F2-4F8A7908E416}" dt="2024-05-21T00:25:50.151" v="1453" actId="207"/>
          <ac:spMkLst>
            <pc:docMk/>
            <pc:sldMk cId="868022603" sldId="317"/>
            <ac:spMk id="2" creationId="{7050A10A-A30C-3F8E-CBC3-4F5550DD1D1C}"/>
          </ac:spMkLst>
        </pc:spChg>
        <pc:spChg chg="add mod">
          <ac:chgData name="Meg Ryan" userId="c530f6ee-1574-4ff9-9db4-9c2d24b62405" providerId="ADAL" clId="{13DBDD5D-1396-4766-B2F2-4F8A7908E416}" dt="2024-05-21T00:25:40.665" v="1452" actId="255"/>
          <ac:spMkLst>
            <pc:docMk/>
            <pc:sldMk cId="868022603" sldId="317"/>
            <ac:spMk id="3" creationId="{F49736B1-E1A0-5328-B089-42E60C23A352}"/>
          </ac:spMkLst>
        </pc:spChg>
      </pc:sldChg>
      <pc:sldChg chg="addSp delSp modSp new mod ord setBg">
        <pc:chgData name="Meg Ryan" userId="c530f6ee-1574-4ff9-9db4-9c2d24b62405" providerId="ADAL" clId="{13DBDD5D-1396-4766-B2F2-4F8A7908E416}" dt="2024-05-22T18:53:57.442" v="1579"/>
        <pc:sldMkLst>
          <pc:docMk/>
          <pc:sldMk cId="3110256984" sldId="318"/>
        </pc:sldMkLst>
        <pc:spChg chg="del">
          <ac:chgData name="Meg Ryan" userId="c530f6ee-1574-4ff9-9db4-9c2d24b62405" providerId="ADAL" clId="{13DBDD5D-1396-4766-B2F2-4F8A7908E416}" dt="2024-05-20T20:50:48.932" v="451" actId="21"/>
          <ac:spMkLst>
            <pc:docMk/>
            <pc:sldMk cId="3110256984" sldId="318"/>
            <ac:spMk id="2" creationId="{B0AC02D0-442A-1DC1-0C40-03E369B52992}"/>
          </ac:spMkLst>
        </pc:spChg>
        <pc:spChg chg="add del">
          <ac:chgData name="Meg Ryan" userId="c530f6ee-1574-4ff9-9db4-9c2d24b62405" providerId="ADAL" clId="{13DBDD5D-1396-4766-B2F2-4F8A7908E416}" dt="2024-05-20T20:51:46.839" v="461" actId="26606"/>
          <ac:spMkLst>
            <pc:docMk/>
            <pc:sldMk cId="3110256984" sldId="318"/>
            <ac:spMk id="7" creationId="{E559D998-AB6C-46E1-B394-118E9A1E2D62}"/>
          </ac:spMkLst>
        </pc:spChg>
        <pc:graphicFrameChg chg="add mod modGraphic">
          <ac:chgData name="Meg Ryan" userId="c530f6ee-1574-4ff9-9db4-9c2d24b62405" providerId="ADAL" clId="{13DBDD5D-1396-4766-B2F2-4F8A7908E416}" dt="2024-05-20T20:51:23.070" v="458" actId="14100"/>
          <ac:graphicFrameMkLst>
            <pc:docMk/>
            <pc:sldMk cId="3110256984" sldId="318"/>
            <ac:graphicFrameMk id="3" creationId="{33E054D3-FD2A-A370-40D0-1B295597AE10}"/>
          </ac:graphicFrameMkLst>
        </pc:graphicFrameChg>
        <pc:graphicFrameChg chg="add mod modGraphic">
          <ac:chgData name="Meg Ryan" userId="c530f6ee-1574-4ff9-9db4-9c2d24b62405" providerId="ADAL" clId="{13DBDD5D-1396-4766-B2F2-4F8A7908E416}" dt="2024-05-20T21:00:06.700" v="499" actId="6549"/>
          <ac:graphicFrameMkLst>
            <pc:docMk/>
            <pc:sldMk cId="3110256984" sldId="318"/>
            <ac:graphicFrameMk id="5" creationId="{A24C02F7-DD55-8B88-18AA-CFF3F3F2C837}"/>
          </ac:graphicFrameMkLst>
        </pc:graphicFrameChg>
        <pc:picChg chg="add del mod">
          <ac:chgData name="Meg Ryan" userId="c530f6ee-1574-4ff9-9db4-9c2d24b62405" providerId="ADAL" clId="{13DBDD5D-1396-4766-B2F2-4F8A7908E416}" dt="2024-05-20T20:51:46.839" v="461" actId="26606"/>
          <ac:picMkLst>
            <pc:docMk/>
            <pc:sldMk cId="3110256984" sldId="318"/>
            <ac:picMk id="4" creationId="{C34ADFE2-2122-EC21-D359-8DCD72975B06}"/>
          </ac:picMkLst>
        </pc:picChg>
        <pc:picChg chg="add mod">
          <ac:chgData name="Meg Ryan" userId="c530f6ee-1574-4ff9-9db4-9c2d24b62405" providerId="ADAL" clId="{13DBDD5D-1396-4766-B2F2-4F8A7908E416}" dt="2024-05-20T21:01:49.447" v="509" actId="14100"/>
          <ac:picMkLst>
            <pc:docMk/>
            <pc:sldMk cId="3110256984" sldId="318"/>
            <ac:picMk id="8" creationId="{201A8B2C-6E3E-DCEC-5B3B-A32E2BA47764}"/>
          </ac:picMkLst>
        </pc:picChg>
      </pc:sldChg>
      <pc:sldChg chg="addSp modSp new mod ord">
        <pc:chgData name="Meg Ryan" userId="c530f6ee-1574-4ff9-9db4-9c2d24b62405" providerId="ADAL" clId="{13DBDD5D-1396-4766-B2F2-4F8A7908E416}" dt="2024-05-22T18:53:59.748" v="1581"/>
        <pc:sldMkLst>
          <pc:docMk/>
          <pc:sldMk cId="1025216502" sldId="319"/>
        </pc:sldMkLst>
        <pc:spChg chg="add mod">
          <ac:chgData name="Meg Ryan" userId="c530f6ee-1574-4ff9-9db4-9c2d24b62405" providerId="ADAL" clId="{13DBDD5D-1396-4766-B2F2-4F8A7908E416}" dt="2024-05-21T00:26:59.569" v="1459" actId="1076"/>
          <ac:spMkLst>
            <pc:docMk/>
            <pc:sldMk cId="1025216502" sldId="319"/>
            <ac:spMk id="3" creationId="{AD9C0CDD-F535-6E57-B8A3-C74838A59794}"/>
          </ac:spMkLst>
        </pc:spChg>
        <pc:graphicFrameChg chg="add mod modGraphic">
          <ac:chgData name="Meg Ryan" userId="c530f6ee-1574-4ff9-9db4-9c2d24b62405" providerId="ADAL" clId="{13DBDD5D-1396-4766-B2F2-4F8A7908E416}" dt="2024-05-21T00:26:48.352" v="1458" actId="14734"/>
          <ac:graphicFrameMkLst>
            <pc:docMk/>
            <pc:sldMk cId="1025216502" sldId="319"/>
            <ac:graphicFrameMk id="2" creationId="{093E05E1-34C2-7FDC-0889-6CCF3452C727}"/>
          </ac:graphicFrameMkLst>
        </pc:graphicFrameChg>
        <pc:picChg chg="add mod">
          <ac:chgData name="Meg Ryan" userId="c530f6ee-1574-4ff9-9db4-9c2d24b62405" providerId="ADAL" clId="{13DBDD5D-1396-4766-B2F2-4F8A7908E416}" dt="2024-05-21T00:27:55.213" v="1472" actId="14100"/>
          <ac:picMkLst>
            <pc:docMk/>
            <pc:sldMk cId="1025216502" sldId="319"/>
            <ac:picMk id="4" creationId="{EEB0F1E6-37FE-466B-87C2-0C4A01FB9383}"/>
          </ac:picMkLst>
        </pc:picChg>
      </pc:sldChg>
      <pc:sldChg chg="modSp add mod ord">
        <pc:chgData name="Meg Ryan" userId="c530f6ee-1574-4ff9-9db4-9c2d24b62405" providerId="ADAL" clId="{13DBDD5D-1396-4766-B2F2-4F8A7908E416}" dt="2024-05-22T22:37:09.344" v="2219" actId="20577"/>
        <pc:sldMkLst>
          <pc:docMk/>
          <pc:sldMk cId="294789097" sldId="320"/>
        </pc:sldMkLst>
        <pc:spChg chg="mod">
          <ac:chgData name="Meg Ryan" userId="c530f6ee-1574-4ff9-9db4-9c2d24b62405" providerId="ADAL" clId="{13DBDD5D-1396-4766-B2F2-4F8A7908E416}" dt="2024-05-22T22:37:09.344" v="2219" actId="20577"/>
          <ac:spMkLst>
            <pc:docMk/>
            <pc:sldMk cId="294789097" sldId="320"/>
            <ac:spMk id="4" creationId="{832495AE-BF29-68AE-15CA-51FA1BE7814D}"/>
          </ac:spMkLst>
        </pc:spChg>
      </pc:sldChg>
      <pc:sldChg chg="addSp delSp modSp new mod">
        <pc:chgData name="Meg Ryan" userId="c530f6ee-1574-4ff9-9db4-9c2d24b62405" providerId="ADAL" clId="{13DBDD5D-1396-4766-B2F2-4F8A7908E416}" dt="2024-05-22T22:37:27.200" v="2220" actId="255"/>
        <pc:sldMkLst>
          <pc:docMk/>
          <pc:sldMk cId="2986515219" sldId="321"/>
        </pc:sldMkLst>
        <pc:spChg chg="del mod">
          <ac:chgData name="Meg Ryan" userId="c530f6ee-1574-4ff9-9db4-9c2d24b62405" providerId="ADAL" clId="{13DBDD5D-1396-4766-B2F2-4F8A7908E416}" dt="2024-05-22T21:35:25.362" v="1954" actId="21"/>
          <ac:spMkLst>
            <pc:docMk/>
            <pc:sldMk cId="2986515219" sldId="321"/>
            <ac:spMk id="2" creationId="{FB61050B-6CB0-0832-90C7-A76C8DE8B202}"/>
          </ac:spMkLst>
        </pc:spChg>
        <pc:spChg chg="mod">
          <ac:chgData name="Meg Ryan" userId="c530f6ee-1574-4ff9-9db4-9c2d24b62405" providerId="ADAL" clId="{13DBDD5D-1396-4766-B2F2-4F8A7908E416}" dt="2024-05-22T21:35:39.264" v="1955" actId="1076"/>
          <ac:spMkLst>
            <pc:docMk/>
            <pc:sldMk cId="2986515219" sldId="321"/>
            <ac:spMk id="3" creationId="{79C1CB1D-215B-36F6-6386-D81136FC42CE}"/>
          </ac:spMkLst>
        </pc:spChg>
        <pc:spChg chg="add mod">
          <ac:chgData name="Meg Ryan" userId="c530f6ee-1574-4ff9-9db4-9c2d24b62405" providerId="ADAL" clId="{13DBDD5D-1396-4766-B2F2-4F8A7908E416}" dt="2024-05-21T00:15:09.778" v="1149"/>
          <ac:spMkLst>
            <pc:docMk/>
            <pc:sldMk cId="2986515219" sldId="321"/>
            <ac:spMk id="6" creationId="{EE13C855-3CD8-D4DC-10C3-E5A78A4E1989}"/>
          </ac:spMkLst>
        </pc:spChg>
        <pc:spChg chg="add del mod">
          <ac:chgData name="Meg Ryan" userId="c530f6ee-1574-4ff9-9db4-9c2d24b62405" providerId="ADAL" clId="{13DBDD5D-1396-4766-B2F2-4F8A7908E416}" dt="2024-05-22T21:36:07.378" v="1957" actId="21"/>
          <ac:spMkLst>
            <pc:docMk/>
            <pc:sldMk cId="2986515219" sldId="321"/>
            <ac:spMk id="7" creationId="{AE912C48-7CAE-5268-DEFA-48FA64935A89}"/>
          </ac:spMkLst>
        </pc:spChg>
        <pc:spChg chg="add del mod">
          <ac:chgData name="Meg Ryan" userId="c530f6ee-1574-4ff9-9db4-9c2d24b62405" providerId="ADAL" clId="{13DBDD5D-1396-4766-B2F2-4F8A7908E416}" dt="2024-05-21T00:15:28.330" v="1156"/>
          <ac:spMkLst>
            <pc:docMk/>
            <pc:sldMk cId="2986515219" sldId="321"/>
            <ac:spMk id="7" creationId="{EFE7878E-32DC-9465-56EF-45CC5D0A7F0D}"/>
          </ac:spMkLst>
        </pc:spChg>
        <pc:spChg chg="add mod">
          <ac:chgData name="Meg Ryan" userId="c530f6ee-1574-4ff9-9db4-9c2d24b62405" providerId="ADAL" clId="{13DBDD5D-1396-4766-B2F2-4F8A7908E416}" dt="2024-05-21T00:15:28.330" v="1154"/>
          <ac:spMkLst>
            <pc:docMk/>
            <pc:sldMk cId="2986515219" sldId="321"/>
            <ac:spMk id="10" creationId="{25FC3C62-110F-A7AA-B6C9-46A3C2B4F56E}"/>
          </ac:spMkLst>
        </pc:spChg>
        <pc:spChg chg="add mod">
          <ac:chgData name="Meg Ryan" userId="c530f6ee-1574-4ff9-9db4-9c2d24b62405" providerId="ADAL" clId="{13DBDD5D-1396-4766-B2F2-4F8A7908E416}" dt="2024-05-22T22:37:27.200" v="2220" actId="255"/>
          <ac:spMkLst>
            <pc:docMk/>
            <pc:sldMk cId="2986515219" sldId="321"/>
            <ac:spMk id="12" creationId="{57D321F5-8C54-F797-BB0D-E863C92770FD}"/>
          </ac:spMkLst>
        </pc:spChg>
        <pc:graphicFrameChg chg="add mod">
          <ac:chgData name="Meg Ryan" userId="c530f6ee-1574-4ff9-9db4-9c2d24b62405" providerId="ADAL" clId="{13DBDD5D-1396-4766-B2F2-4F8A7908E416}" dt="2024-05-21T00:14:58.427" v="1144"/>
          <ac:graphicFrameMkLst>
            <pc:docMk/>
            <pc:sldMk cId="2986515219" sldId="321"/>
            <ac:graphicFrameMk id="4" creationId="{6D83BFC1-BC4F-4917-D440-4BBCC152E090}"/>
          </ac:graphicFrameMkLst>
        </pc:graphicFrameChg>
        <pc:graphicFrameChg chg="add del modGraphic">
          <ac:chgData name="Meg Ryan" userId="c530f6ee-1574-4ff9-9db4-9c2d24b62405" providerId="ADAL" clId="{13DBDD5D-1396-4766-B2F2-4F8A7908E416}" dt="2024-05-22T21:34:25.584" v="1949" actId="21"/>
          <ac:graphicFrameMkLst>
            <pc:docMk/>
            <pc:sldMk cId="2986515219" sldId="321"/>
            <ac:graphicFrameMk id="5" creationId="{89875BD2-1518-DD72-0BF1-AB1C1851B3A3}"/>
          </ac:graphicFrameMkLst>
        </pc:graphicFrameChg>
        <pc:graphicFrameChg chg="add mod">
          <ac:chgData name="Meg Ryan" userId="c530f6ee-1574-4ff9-9db4-9c2d24b62405" providerId="ADAL" clId="{13DBDD5D-1396-4766-B2F2-4F8A7908E416}" dt="2024-05-21T00:15:08.447" v="1147" actId="1076"/>
          <ac:graphicFrameMkLst>
            <pc:docMk/>
            <pc:sldMk cId="2986515219" sldId="321"/>
            <ac:graphicFrameMk id="5" creationId="{9838E7BB-86DF-AEEC-83A7-F56AD8AD6D3F}"/>
          </ac:graphicFrameMkLst>
        </pc:graphicFrameChg>
        <pc:graphicFrameChg chg="add mod">
          <ac:chgData name="Meg Ryan" userId="c530f6ee-1574-4ff9-9db4-9c2d24b62405" providerId="ADAL" clId="{13DBDD5D-1396-4766-B2F2-4F8A7908E416}" dt="2024-05-21T00:15:21.932" v="1153"/>
          <ac:graphicFrameMkLst>
            <pc:docMk/>
            <pc:sldMk cId="2986515219" sldId="321"/>
            <ac:graphicFrameMk id="8" creationId="{3A287D26-7F3E-B0A4-6AA5-0E5E2E085C26}"/>
          </ac:graphicFrameMkLst>
        </pc:graphicFrameChg>
        <pc:graphicFrameChg chg="add mod">
          <ac:chgData name="Meg Ryan" userId="c530f6ee-1574-4ff9-9db4-9c2d24b62405" providerId="ADAL" clId="{13DBDD5D-1396-4766-B2F2-4F8A7908E416}" dt="2024-05-21T00:15:21.932" v="1153"/>
          <ac:graphicFrameMkLst>
            <pc:docMk/>
            <pc:sldMk cId="2986515219" sldId="321"/>
            <ac:graphicFrameMk id="9" creationId="{EC4F0E7C-9E0F-E6D6-44C6-28DE99845533}"/>
          </ac:graphicFrameMkLst>
        </pc:graphicFrameChg>
        <pc:picChg chg="del mod">
          <ac:chgData name="Meg Ryan" userId="c530f6ee-1574-4ff9-9db4-9c2d24b62405" providerId="ADAL" clId="{13DBDD5D-1396-4766-B2F2-4F8A7908E416}" dt="2024-05-21T00:31:26.532" v="1491" actId="21"/>
          <ac:picMkLst>
            <pc:docMk/>
            <pc:sldMk cId="2986515219" sldId="321"/>
            <ac:picMk id="13" creationId="{A8E67EA7-5BFF-9F39-3C6A-DF0522C37874}"/>
          </ac:picMkLst>
        </pc:picChg>
      </pc:sldChg>
      <pc:sldChg chg="new del">
        <pc:chgData name="Meg Ryan" userId="c530f6ee-1574-4ff9-9db4-9c2d24b62405" providerId="ADAL" clId="{13DBDD5D-1396-4766-B2F2-4F8A7908E416}" dt="2024-05-21T00:30:35.618" v="1488" actId="680"/>
        <pc:sldMkLst>
          <pc:docMk/>
          <pc:sldMk cId="3495896956" sldId="322"/>
        </pc:sldMkLst>
      </pc:sldChg>
      <pc:sldChg chg="addSp modSp new mod">
        <pc:chgData name="Meg Ryan" userId="c530f6ee-1574-4ff9-9db4-9c2d24b62405" providerId="ADAL" clId="{13DBDD5D-1396-4766-B2F2-4F8A7908E416}" dt="2024-05-21T00:31:32.750" v="1493" actId="1076"/>
        <pc:sldMkLst>
          <pc:docMk/>
          <pc:sldMk cId="3776461380" sldId="322"/>
        </pc:sldMkLst>
        <pc:picChg chg="add mod">
          <ac:chgData name="Meg Ryan" userId="c530f6ee-1574-4ff9-9db4-9c2d24b62405" providerId="ADAL" clId="{13DBDD5D-1396-4766-B2F2-4F8A7908E416}" dt="2024-05-21T00:31:32.750" v="1493" actId="1076"/>
          <ac:picMkLst>
            <pc:docMk/>
            <pc:sldMk cId="3776461380" sldId="322"/>
            <ac:picMk id="13" creationId="{A8E67EA7-5BFF-9F39-3C6A-DF0522C37874}"/>
          </ac:picMkLst>
        </pc:picChg>
      </pc:sldChg>
      <pc:sldChg chg="new del">
        <pc:chgData name="Meg Ryan" userId="c530f6ee-1574-4ff9-9db4-9c2d24b62405" providerId="ADAL" clId="{13DBDD5D-1396-4766-B2F2-4F8A7908E416}" dt="2024-05-22T01:53:10.328" v="1569" actId="2696"/>
        <pc:sldMkLst>
          <pc:docMk/>
          <pc:sldMk cId="3675903263" sldId="323"/>
        </pc:sldMkLst>
      </pc:sldChg>
      <pc:sldChg chg="new del">
        <pc:chgData name="Meg Ryan" userId="c530f6ee-1574-4ff9-9db4-9c2d24b62405" providerId="ADAL" clId="{13DBDD5D-1396-4766-B2F2-4F8A7908E416}" dt="2024-05-22T01:52:47.116" v="1567" actId="2696"/>
        <pc:sldMkLst>
          <pc:docMk/>
          <pc:sldMk cId="320149595" sldId="324"/>
        </pc:sldMkLst>
      </pc:sldChg>
      <pc:sldChg chg="new del">
        <pc:chgData name="Meg Ryan" userId="c530f6ee-1574-4ff9-9db4-9c2d24b62405" providerId="ADAL" clId="{13DBDD5D-1396-4766-B2F2-4F8A7908E416}" dt="2024-05-22T01:53:05.492" v="1568" actId="2696"/>
        <pc:sldMkLst>
          <pc:docMk/>
          <pc:sldMk cId="3309955755" sldId="325"/>
        </pc:sldMkLst>
      </pc:sldChg>
      <pc:sldChg chg="new del">
        <pc:chgData name="Meg Ryan" userId="c530f6ee-1574-4ff9-9db4-9c2d24b62405" providerId="ADAL" clId="{13DBDD5D-1396-4766-B2F2-4F8A7908E416}" dt="2024-05-22T01:52:36.086" v="1566" actId="2696"/>
        <pc:sldMkLst>
          <pc:docMk/>
          <pc:sldMk cId="2542495520" sldId="326"/>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CC7B550-5F5D-4A34-82CC-41C56035BE01}" type="doc">
      <dgm:prSet loTypeId="urn:microsoft.com/office/officeart/2005/8/layout/process5" loCatId="process" qsTypeId="urn:microsoft.com/office/officeart/2005/8/quickstyle/simple1" qsCatId="simple" csTypeId="urn:microsoft.com/office/officeart/2005/8/colors/accent1_2" csCatId="accent1" phldr="1"/>
      <dgm:spPr/>
      <dgm:t>
        <a:bodyPr/>
        <a:lstStyle/>
        <a:p>
          <a:endParaRPr lang="en-US"/>
        </a:p>
      </dgm:t>
    </dgm:pt>
    <dgm:pt modelId="{5D4E4304-6F3F-486D-80F7-FD8421A7CCBC}">
      <dgm:prSet custT="1"/>
      <dgm:spPr/>
      <dgm:t>
        <a:bodyPr/>
        <a:lstStyle/>
        <a:p>
          <a:r>
            <a:rPr lang="en-US" sz="2400" b="1" dirty="0"/>
            <a:t>How to subdivide, </a:t>
          </a:r>
          <a:endParaRPr lang="en-US" sz="2400" dirty="0"/>
        </a:p>
      </dgm:t>
    </dgm:pt>
    <dgm:pt modelId="{E182DC41-F851-4AEB-8B04-EF61D2FF80AD}" type="parTrans" cxnId="{B4D99BFD-9FAD-4820-84B6-45E5ADA501C0}">
      <dgm:prSet/>
      <dgm:spPr/>
      <dgm:t>
        <a:bodyPr/>
        <a:lstStyle/>
        <a:p>
          <a:endParaRPr lang="en-US"/>
        </a:p>
      </dgm:t>
    </dgm:pt>
    <dgm:pt modelId="{D3096EDA-EC32-4C25-B5B4-27869BC6D32B}" type="sibTrans" cxnId="{B4D99BFD-9FAD-4820-84B6-45E5ADA501C0}">
      <dgm:prSet/>
      <dgm:spPr/>
      <dgm:t>
        <a:bodyPr/>
        <a:lstStyle/>
        <a:p>
          <a:endParaRPr lang="en-US"/>
        </a:p>
      </dgm:t>
    </dgm:pt>
    <dgm:pt modelId="{49E767D1-84CA-4A58-B689-9FFEB44F9E9F}">
      <dgm:prSet custT="1"/>
      <dgm:spPr/>
      <dgm:t>
        <a:bodyPr/>
        <a:lstStyle/>
        <a:p>
          <a:r>
            <a:rPr lang="en-US" sz="2400" b="1" dirty="0"/>
            <a:t>How not to subdivide.</a:t>
          </a:r>
          <a:endParaRPr lang="en-US" sz="2400" dirty="0"/>
        </a:p>
      </dgm:t>
    </dgm:pt>
    <dgm:pt modelId="{6151A6FD-7281-4E4F-B442-151BCEFDBF05}" type="parTrans" cxnId="{2C7686F8-7D0F-4D3A-90BB-3FC8DF2DAA84}">
      <dgm:prSet/>
      <dgm:spPr/>
      <dgm:t>
        <a:bodyPr/>
        <a:lstStyle/>
        <a:p>
          <a:endParaRPr lang="en-US"/>
        </a:p>
      </dgm:t>
    </dgm:pt>
    <dgm:pt modelId="{E4413053-43D9-4836-BD02-5D3015AB8318}" type="sibTrans" cxnId="{2C7686F8-7D0F-4D3A-90BB-3FC8DF2DAA84}">
      <dgm:prSet/>
      <dgm:spPr/>
      <dgm:t>
        <a:bodyPr/>
        <a:lstStyle/>
        <a:p>
          <a:endParaRPr lang="en-US"/>
        </a:p>
      </dgm:t>
    </dgm:pt>
    <dgm:pt modelId="{8C093D27-019F-44DB-B02C-FC4A71C8992C}">
      <dgm:prSet custT="1"/>
      <dgm:spPr/>
      <dgm:t>
        <a:bodyPr/>
        <a:lstStyle/>
        <a:p>
          <a:pPr marL="0" marR="0" lvl="0" indent="0" defTabSz="914400" eaLnBrk="1" fontAlgn="auto" latinLnBrk="0" hangingPunct="1">
            <a:lnSpc>
              <a:spcPct val="100000"/>
            </a:lnSpc>
            <a:spcBef>
              <a:spcPts val="0"/>
            </a:spcBef>
            <a:spcAft>
              <a:spcPts val="0"/>
            </a:spcAft>
            <a:buClrTx/>
            <a:buSzTx/>
            <a:buFontTx/>
            <a:buNone/>
            <a:tabLst/>
            <a:defRPr/>
          </a:pPr>
          <a:endParaRPr lang="en-US" sz="1900" b="1" dirty="0"/>
        </a:p>
        <a:p>
          <a:pPr marL="0" marR="0" lvl="0" indent="0" defTabSz="914400" eaLnBrk="1" fontAlgn="auto" latinLnBrk="0" hangingPunct="1">
            <a:lnSpc>
              <a:spcPct val="100000"/>
            </a:lnSpc>
            <a:spcBef>
              <a:spcPts val="0"/>
            </a:spcBef>
            <a:spcAft>
              <a:spcPts val="0"/>
            </a:spcAft>
            <a:buClrTx/>
            <a:buSzTx/>
            <a:buFontTx/>
            <a:buNone/>
            <a:tabLst/>
            <a:defRPr/>
          </a:pPr>
          <a:r>
            <a:rPr lang="en-US" sz="2400" b="1" dirty="0"/>
            <a:t>And .. We have some answers!</a:t>
          </a:r>
          <a:endParaRPr lang="en-US" sz="2400" dirty="0"/>
        </a:p>
        <a:p>
          <a:pPr marL="0" lvl="0" defTabSz="1155700">
            <a:lnSpc>
              <a:spcPct val="90000"/>
            </a:lnSpc>
            <a:spcBef>
              <a:spcPct val="0"/>
            </a:spcBef>
            <a:spcAft>
              <a:spcPct val="35000"/>
            </a:spcAft>
            <a:buNone/>
          </a:pPr>
          <a:endParaRPr lang="en-US" sz="1900" dirty="0"/>
        </a:p>
      </dgm:t>
    </dgm:pt>
    <dgm:pt modelId="{788C17B2-3E6F-4EAF-BE5C-2DDBC2CB6FF5}" type="parTrans" cxnId="{40C6203D-67A8-4B19-B091-03FD770FA6A5}">
      <dgm:prSet/>
      <dgm:spPr/>
      <dgm:t>
        <a:bodyPr/>
        <a:lstStyle/>
        <a:p>
          <a:endParaRPr lang="en-US"/>
        </a:p>
      </dgm:t>
    </dgm:pt>
    <dgm:pt modelId="{CA621581-7AF3-40B0-B8EB-5BA4AD92725C}" type="sibTrans" cxnId="{40C6203D-67A8-4B19-B091-03FD770FA6A5}">
      <dgm:prSet/>
      <dgm:spPr/>
      <dgm:t>
        <a:bodyPr/>
        <a:lstStyle/>
        <a:p>
          <a:endParaRPr lang="en-US"/>
        </a:p>
      </dgm:t>
    </dgm:pt>
    <dgm:pt modelId="{40263A2E-A7BC-442B-BA50-BE42D55022AC}">
      <dgm:prSet custT="1"/>
      <dgm:spPr/>
      <dgm:t>
        <a:bodyPr/>
        <a:lstStyle/>
        <a:p>
          <a:r>
            <a:rPr lang="en-US" sz="2400" b="1" dirty="0"/>
            <a:t>That is the Question…</a:t>
          </a:r>
          <a:endParaRPr lang="en-US" sz="2400" dirty="0"/>
        </a:p>
      </dgm:t>
    </dgm:pt>
    <dgm:pt modelId="{F2CF9384-3103-475C-8167-E5573224E461}" type="parTrans" cxnId="{592438FF-5B05-4ED8-BD1A-A3A04A626ACA}">
      <dgm:prSet/>
      <dgm:spPr/>
      <dgm:t>
        <a:bodyPr/>
        <a:lstStyle/>
        <a:p>
          <a:endParaRPr lang="en-US"/>
        </a:p>
      </dgm:t>
    </dgm:pt>
    <dgm:pt modelId="{0C7A128D-DC1B-492B-8810-DD221DA4A23F}" type="sibTrans" cxnId="{592438FF-5B05-4ED8-BD1A-A3A04A626ACA}">
      <dgm:prSet/>
      <dgm:spPr/>
      <dgm:t>
        <a:bodyPr/>
        <a:lstStyle/>
        <a:p>
          <a:endParaRPr lang="en-US"/>
        </a:p>
      </dgm:t>
    </dgm:pt>
    <dgm:pt modelId="{6CBF95AC-08DD-4764-99F6-387089DE813C}" type="pres">
      <dgm:prSet presAssocID="{4CC7B550-5F5D-4A34-82CC-41C56035BE01}" presName="diagram" presStyleCnt="0">
        <dgm:presLayoutVars>
          <dgm:dir/>
          <dgm:resizeHandles val="exact"/>
        </dgm:presLayoutVars>
      </dgm:prSet>
      <dgm:spPr/>
    </dgm:pt>
    <dgm:pt modelId="{544E6850-3B3A-4749-A6C7-B38911291274}" type="pres">
      <dgm:prSet presAssocID="{5D4E4304-6F3F-486D-80F7-FD8421A7CCBC}" presName="node" presStyleLbl="node1" presStyleIdx="0" presStyleCnt="4">
        <dgm:presLayoutVars>
          <dgm:bulletEnabled val="1"/>
        </dgm:presLayoutVars>
      </dgm:prSet>
      <dgm:spPr/>
    </dgm:pt>
    <dgm:pt modelId="{B1A9DF5C-5E6D-4FC8-9CAD-962824D93D3B}" type="pres">
      <dgm:prSet presAssocID="{D3096EDA-EC32-4C25-B5B4-27869BC6D32B}" presName="sibTrans" presStyleLbl="sibTrans2D1" presStyleIdx="0" presStyleCnt="3"/>
      <dgm:spPr/>
    </dgm:pt>
    <dgm:pt modelId="{0430D53B-A7CA-4B7E-AE51-C3FCBC18DDFC}" type="pres">
      <dgm:prSet presAssocID="{D3096EDA-EC32-4C25-B5B4-27869BC6D32B}" presName="connectorText" presStyleLbl="sibTrans2D1" presStyleIdx="0" presStyleCnt="3"/>
      <dgm:spPr/>
    </dgm:pt>
    <dgm:pt modelId="{97433DA6-2294-4643-AE5A-F7C5589867D3}" type="pres">
      <dgm:prSet presAssocID="{49E767D1-84CA-4A58-B689-9FFEB44F9E9F}" presName="node" presStyleLbl="node1" presStyleIdx="1" presStyleCnt="4">
        <dgm:presLayoutVars>
          <dgm:bulletEnabled val="1"/>
        </dgm:presLayoutVars>
      </dgm:prSet>
      <dgm:spPr/>
    </dgm:pt>
    <dgm:pt modelId="{05AC105E-9BDD-4682-A2AA-0BEE9DEE3EAA}" type="pres">
      <dgm:prSet presAssocID="{E4413053-43D9-4836-BD02-5D3015AB8318}" presName="sibTrans" presStyleLbl="sibTrans2D1" presStyleIdx="1" presStyleCnt="3"/>
      <dgm:spPr/>
    </dgm:pt>
    <dgm:pt modelId="{9AAF279B-B8A8-45B1-AFE5-AF106FE1DF65}" type="pres">
      <dgm:prSet presAssocID="{E4413053-43D9-4836-BD02-5D3015AB8318}" presName="connectorText" presStyleLbl="sibTrans2D1" presStyleIdx="1" presStyleCnt="3"/>
      <dgm:spPr/>
    </dgm:pt>
    <dgm:pt modelId="{58BFAE45-85DF-4E05-B88E-FC70E1B8262E}" type="pres">
      <dgm:prSet presAssocID="{8C093D27-019F-44DB-B02C-FC4A71C8992C}" presName="node" presStyleLbl="node1" presStyleIdx="2" presStyleCnt="4">
        <dgm:presLayoutVars>
          <dgm:bulletEnabled val="1"/>
        </dgm:presLayoutVars>
      </dgm:prSet>
      <dgm:spPr/>
    </dgm:pt>
    <dgm:pt modelId="{217986B9-CB64-4213-9E97-9F7257C9FA37}" type="pres">
      <dgm:prSet presAssocID="{CA621581-7AF3-40B0-B8EB-5BA4AD92725C}" presName="sibTrans" presStyleLbl="sibTrans2D1" presStyleIdx="2" presStyleCnt="3"/>
      <dgm:spPr/>
    </dgm:pt>
    <dgm:pt modelId="{34545504-0DBB-4DC3-8D77-D148255464A2}" type="pres">
      <dgm:prSet presAssocID="{CA621581-7AF3-40B0-B8EB-5BA4AD92725C}" presName="connectorText" presStyleLbl="sibTrans2D1" presStyleIdx="2" presStyleCnt="3"/>
      <dgm:spPr/>
    </dgm:pt>
    <dgm:pt modelId="{4DD07F73-F35A-4F38-9941-80B866DF5751}" type="pres">
      <dgm:prSet presAssocID="{40263A2E-A7BC-442B-BA50-BE42D55022AC}" presName="node" presStyleLbl="node1" presStyleIdx="3" presStyleCnt="4">
        <dgm:presLayoutVars>
          <dgm:bulletEnabled val="1"/>
        </dgm:presLayoutVars>
      </dgm:prSet>
      <dgm:spPr/>
    </dgm:pt>
  </dgm:ptLst>
  <dgm:cxnLst>
    <dgm:cxn modelId="{DC6C7105-0940-401A-A3A9-FAAB61EC2B64}" type="presOf" srcId="{4CC7B550-5F5D-4A34-82CC-41C56035BE01}" destId="{6CBF95AC-08DD-4764-99F6-387089DE813C}" srcOrd="0" destOrd="0" presId="urn:microsoft.com/office/officeart/2005/8/layout/process5"/>
    <dgm:cxn modelId="{8B033B37-275D-45AD-AEC8-447B1C7A0828}" type="presOf" srcId="{49E767D1-84CA-4A58-B689-9FFEB44F9E9F}" destId="{97433DA6-2294-4643-AE5A-F7C5589867D3}" srcOrd="0" destOrd="0" presId="urn:microsoft.com/office/officeart/2005/8/layout/process5"/>
    <dgm:cxn modelId="{40C6203D-67A8-4B19-B091-03FD770FA6A5}" srcId="{4CC7B550-5F5D-4A34-82CC-41C56035BE01}" destId="{8C093D27-019F-44DB-B02C-FC4A71C8992C}" srcOrd="2" destOrd="0" parTransId="{788C17B2-3E6F-4EAF-BE5C-2DDBC2CB6FF5}" sibTransId="{CA621581-7AF3-40B0-B8EB-5BA4AD92725C}"/>
    <dgm:cxn modelId="{5B75F046-C6DD-4D6C-9D58-95287743614E}" type="presOf" srcId="{E4413053-43D9-4836-BD02-5D3015AB8318}" destId="{9AAF279B-B8A8-45B1-AFE5-AF106FE1DF65}" srcOrd="1" destOrd="0" presId="urn:microsoft.com/office/officeart/2005/8/layout/process5"/>
    <dgm:cxn modelId="{7C141C77-3E0F-4522-AE2A-B63520D47DE8}" type="presOf" srcId="{CA621581-7AF3-40B0-B8EB-5BA4AD92725C}" destId="{217986B9-CB64-4213-9E97-9F7257C9FA37}" srcOrd="0" destOrd="0" presId="urn:microsoft.com/office/officeart/2005/8/layout/process5"/>
    <dgm:cxn modelId="{921B7A79-AB17-4E4F-A7F1-B17F047E785C}" type="presOf" srcId="{CA621581-7AF3-40B0-B8EB-5BA4AD92725C}" destId="{34545504-0DBB-4DC3-8D77-D148255464A2}" srcOrd="1" destOrd="0" presId="urn:microsoft.com/office/officeart/2005/8/layout/process5"/>
    <dgm:cxn modelId="{13BF3084-D83D-4EA1-BFE1-F21E7A5B1D66}" type="presOf" srcId="{E4413053-43D9-4836-BD02-5D3015AB8318}" destId="{05AC105E-9BDD-4682-A2AA-0BEE9DEE3EAA}" srcOrd="0" destOrd="0" presId="urn:microsoft.com/office/officeart/2005/8/layout/process5"/>
    <dgm:cxn modelId="{B2D4C184-E22C-4C88-8753-1F2EAC61F8E5}" type="presOf" srcId="{5D4E4304-6F3F-486D-80F7-FD8421A7CCBC}" destId="{544E6850-3B3A-4749-A6C7-B38911291274}" srcOrd="0" destOrd="0" presId="urn:microsoft.com/office/officeart/2005/8/layout/process5"/>
    <dgm:cxn modelId="{4D00BF91-AB8B-4DDF-8EBD-DC766A8F40D2}" type="presOf" srcId="{8C093D27-019F-44DB-B02C-FC4A71C8992C}" destId="{58BFAE45-85DF-4E05-B88E-FC70E1B8262E}" srcOrd="0" destOrd="0" presId="urn:microsoft.com/office/officeart/2005/8/layout/process5"/>
    <dgm:cxn modelId="{DDFA0B97-7B1A-43A3-8922-78CBA53A6895}" type="presOf" srcId="{D3096EDA-EC32-4C25-B5B4-27869BC6D32B}" destId="{0430D53B-A7CA-4B7E-AE51-C3FCBC18DDFC}" srcOrd="1" destOrd="0" presId="urn:microsoft.com/office/officeart/2005/8/layout/process5"/>
    <dgm:cxn modelId="{E7BA64EB-0538-4A1B-9178-8E01159F549D}" type="presOf" srcId="{40263A2E-A7BC-442B-BA50-BE42D55022AC}" destId="{4DD07F73-F35A-4F38-9941-80B866DF5751}" srcOrd="0" destOrd="0" presId="urn:microsoft.com/office/officeart/2005/8/layout/process5"/>
    <dgm:cxn modelId="{2C7686F8-7D0F-4D3A-90BB-3FC8DF2DAA84}" srcId="{4CC7B550-5F5D-4A34-82CC-41C56035BE01}" destId="{49E767D1-84CA-4A58-B689-9FFEB44F9E9F}" srcOrd="1" destOrd="0" parTransId="{6151A6FD-7281-4E4F-B442-151BCEFDBF05}" sibTransId="{E4413053-43D9-4836-BD02-5D3015AB8318}"/>
    <dgm:cxn modelId="{F479ABFC-770E-4D16-AECA-7DD04E107D9E}" type="presOf" srcId="{D3096EDA-EC32-4C25-B5B4-27869BC6D32B}" destId="{B1A9DF5C-5E6D-4FC8-9CAD-962824D93D3B}" srcOrd="0" destOrd="0" presId="urn:microsoft.com/office/officeart/2005/8/layout/process5"/>
    <dgm:cxn modelId="{B4D99BFD-9FAD-4820-84B6-45E5ADA501C0}" srcId="{4CC7B550-5F5D-4A34-82CC-41C56035BE01}" destId="{5D4E4304-6F3F-486D-80F7-FD8421A7CCBC}" srcOrd="0" destOrd="0" parTransId="{E182DC41-F851-4AEB-8B04-EF61D2FF80AD}" sibTransId="{D3096EDA-EC32-4C25-B5B4-27869BC6D32B}"/>
    <dgm:cxn modelId="{592438FF-5B05-4ED8-BD1A-A3A04A626ACA}" srcId="{4CC7B550-5F5D-4A34-82CC-41C56035BE01}" destId="{40263A2E-A7BC-442B-BA50-BE42D55022AC}" srcOrd="3" destOrd="0" parTransId="{F2CF9384-3103-475C-8167-E5573224E461}" sibTransId="{0C7A128D-DC1B-492B-8810-DD221DA4A23F}"/>
    <dgm:cxn modelId="{7467DFBC-DC32-4115-95CC-DDD416E9941F}" type="presParOf" srcId="{6CBF95AC-08DD-4764-99F6-387089DE813C}" destId="{544E6850-3B3A-4749-A6C7-B38911291274}" srcOrd="0" destOrd="0" presId="urn:microsoft.com/office/officeart/2005/8/layout/process5"/>
    <dgm:cxn modelId="{90AB3AE8-A95C-46BE-ADE0-16E2C1A7C8DE}" type="presParOf" srcId="{6CBF95AC-08DD-4764-99F6-387089DE813C}" destId="{B1A9DF5C-5E6D-4FC8-9CAD-962824D93D3B}" srcOrd="1" destOrd="0" presId="urn:microsoft.com/office/officeart/2005/8/layout/process5"/>
    <dgm:cxn modelId="{3B1CFBC9-8AC9-4ADA-9A14-D6D4082A68C9}" type="presParOf" srcId="{B1A9DF5C-5E6D-4FC8-9CAD-962824D93D3B}" destId="{0430D53B-A7CA-4B7E-AE51-C3FCBC18DDFC}" srcOrd="0" destOrd="0" presId="urn:microsoft.com/office/officeart/2005/8/layout/process5"/>
    <dgm:cxn modelId="{BD483FD8-B6AA-4C3A-B4EA-CD67B4ADF772}" type="presParOf" srcId="{6CBF95AC-08DD-4764-99F6-387089DE813C}" destId="{97433DA6-2294-4643-AE5A-F7C5589867D3}" srcOrd="2" destOrd="0" presId="urn:microsoft.com/office/officeart/2005/8/layout/process5"/>
    <dgm:cxn modelId="{F78E43B3-95AA-4132-BBCE-8D3258B01F53}" type="presParOf" srcId="{6CBF95AC-08DD-4764-99F6-387089DE813C}" destId="{05AC105E-9BDD-4682-A2AA-0BEE9DEE3EAA}" srcOrd="3" destOrd="0" presId="urn:microsoft.com/office/officeart/2005/8/layout/process5"/>
    <dgm:cxn modelId="{9F4BB249-C7A9-4F98-A53A-FBBFDF659C0D}" type="presParOf" srcId="{05AC105E-9BDD-4682-A2AA-0BEE9DEE3EAA}" destId="{9AAF279B-B8A8-45B1-AFE5-AF106FE1DF65}" srcOrd="0" destOrd="0" presId="urn:microsoft.com/office/officeart/2005/8/layout/process5"/>
    <dgm:cxn modelId="{E9608D85-B206-43E0-BE71-85F9DC6C2FBC}" type="presParOf" srcId="{6CBF95AC-08DD-4764-99F6-387089DE813C}" destId="{58BFAE45-85DF-4E05-B88E-FC70E1B8262E}" srcOrd="4" destOrd="0" presId="urn:microsoft.com/office/officeart/2005/8/layout/process5"/>
    <dgm:cxn modelId="{9CDF5B0A-FBD5-4CFA-BD00-05BA98D29CF4}" type="presParOf" srcId="{6CBF95AC-08DD-4764-99F6-387089DE813C}" destId="{217986B9-CB64-4213-9E97-9F7257C9FA37}" srcOrd="5" destOrd="0" presId="urn:microsoft.com/office/officeart/2005/8/layout/process5"/>
    <dgm:cxn modelId="{BABF772D-2A91-4CCF-A235-495CC7B47581}" type="presParOf" srcId="{217986B9-CB64-4213-9E97-9F7257C9FA37}" destId="{34545504-0DBB-4DC3-8D77-D148255464A2}" srcOrd="0" destOrd="0" presId="urn:microsoft.com/office/officeart/2005/8/layout/process5"/>
    <dgm:cxn modelId="{B536825E-FC37-43BB-B45E-B228D029D171}" type="presParOf" srcId="{6CBF95AC-08DD-4764-99F6-387089DE813C}" destId="{4DD07F73-F35A-4F38-9941-80B866DF5751}" srcOrd="6" destOrd="0" presId="urn:microsoft.com/office/officeart/2005/8/layout/process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4E6850-3B3A-4749-A6C7-B38911291274}">
      <dsp:nvSpPr>
        <dsp:cNvPr id="0" name=""/>
        <dsp:cNvSpPr/>
      </dsp:nvSpPr>
      <dsp:spPr>
        <a:xfrm>
          <a:off x="525382" y="1449"/>
          <a:ext cx="2364220" cy="141853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1" kern="1200" dirty="0"/>
            <a:t>How to subdivide, </a:t>
          </a:r>
          <a:endParaRPr lang="en-US" sz="2400" kern="1200" dirty="0"/>
        </a:p>
      </dsp:txBody>
      <dsp:txXfrm>
        <a:off x="566929" y="42996"/>
        <a:ext cx="2281126" cy="1335438"/>
      </dsp:txXfrm>
    </dsp:sp>
    <dsp:sp modelId="{B1A9DF5C-5E6D-4FC8-9CAD-962824D93D3B}">
      <dsp:nvSpPr>
        <dsp:cNvPr id="0" name=""/>
        <dsp:cNvSpPr/>
      </dsp:nvSpPr>
      <dsp:spPr>
        <a:xfrm>
          <a:off x="3097654" y="417552"/>
          <a:ext cx="501214" cy="58632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111250">
            <a:lnSpc>
              <a:spcPct val="90000"/>
            </a:lnSpc>
            <a:spcBef>
              <a:spcPct val="0"/>
            </a:spcBef>
            <a:spcAft>
              <a:spcPct val="35000"/>
            </a:spcAft>
            <a:buNone/>
          </a:pPr>
          <a:endParaRPr lang="en-US" sz="2500" kern="1200"/>
        </a:p>
      </dsp:txBody>
      <dsp:txXfrm>
        <a:off x="3097654" y="534817"/>
        <a:ext cx="350850" cy="351796"/>
      </dsp:txXfrm>
    </dsp:sp>
    <dsp:sp modelId="{97433DA6-2294-4643-AE5A-F7C5589867D3}">
      <dsp:nvSpPr>
        <dsp:cNvPr id="0" name=""/>
        <dsp:cNvSpPr/>
      </dsp:nvSpPr>
      <dsp:spPr>
        <a:xfrm>
          <a:off x="3835291" y="1449"/>
          <a:ext cx="2364220" cy="141853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1" kern="1200" dirty="0"/>
            <a:t>How not to subdivide.</a:t>
          </a:r>
          <a:endParaRPr lang="en-US" sz="2400" kern="1200" dirty="0"/>
        </a:p>
      </dsp:txBody>
      <dsp:txXfrm>
        <a:off x="3876838" y="42996"/>
        <a:ext cx="2281126" cy="1335438"/>
      </dsp:txXfrm>
    </dsp:sp>
    <dsp:sp modelId="{05AC105E-9BDD-4682-A2AA-0BEE9DEE3EAA}">
      <dsp:nvSpPr>
        <dsp:cNvPr id="0" name=""/>
        <dsp:cNvSpPr/>
      </dsp:nvSpPr>
      <dsp:spPr>
        <a:xfrm rot="5400000">
          <a:off x="4766794" y="1585477"/>
          <a:ext cx="501214" cy="58632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111250">
            <a:lnSpc>
              <a:spcPct val="90000"/>
            </a:lnSpc>
            <a:spcBef>
              <a:spcPct val="0"/>
            </a:spcBef>
            <a:spcAft>
              <a:spcPct val="35000"/>
            </a:spcAft>
            <a:buNone/>
          </a:pPr>
          <a:endParaRPr lang="en-US" sz="2500" kern="1200"/>
        </a:p>
      </dsp:txBody>
      <dsp:txXfrm rot="-5400000">
        <a:off x="4841503" y="1628033"/>
        <a:ext cx="351796" cy="350850"/>
      </dsp:txXfrm>
    </dsp:sp>
    <dsp:sp modelId="{58BFAE45-85DF-4E05-B88E-FC70E1B8262E}">
      <dsp:nvSpPr>
        <dsp:cNvPr id="0" name=""/>
        <dsp:cNvSpPr/>
      </dsp:nvSpPr>
      <dsp:spPr>
        <a:xfrm>
          <a:off x="3835291" y="2365670"/>
          <a:ext cx="2364220" cy="141853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endParaRPr lang="en-US" sz="1900" b="1" kern="1200" dirty="0"/>
        </a:p>
        <a:p>
          <a:pPr marL="0" marR="0" lvl="0" indent="0" algn="ctr" defTabSz="914400" eaLnBrk="1" fontAlgn="auto" latinLnBrk="0" hangingPunct="1">
            <a:lnSpc>
              <a:spcPct val="100000"/>
            </a:lnSpc>
            <a:spcBef>
              <a:spcPct val="0"/>
            </a:spcBef>
            <a:spcAft>
              <a:spcPts val="0"/>
            </a:spcAft>
            <a:buClrTx/>
            <a:buSzTx/>
            <a:buFontTx/>
            <a:buNone/>
            <a:tabLst/>
            <a:defRPr/>
          </a:pPr>
          <a:r>
            <a:rPr lang="en-US" sz="2400" b="1" kern="1200" dirty="0"/>
            <a:t>And .. We have some answers!</a:t>
          </a:r>
          <a:endParaRPr lang="en-US" sz="2400" kern="1200" dirty="0"/>
        </a:p>
        <a:p>
          <a:pPr marL="0" lvl="0" algn="ctr" defTabSz="1155700">
            <a:lnSpc>
              <a:spcPct val="90000"/>
            </a:lnSpc>
            <a:spcBef>
              <a:spcPct val="0"/>
            </a:spcBef>
            <a:spcAft>
              <a:spcPct val="35000"/>
            </a:spcAft>
            <a:buNone/>
          </a:pPr>
          <a:endParaRPr lang="en-US" sz="1900" kern="1200" dirty="0"/>
        </a:p>
      </dsp:txBody>
      <dsp:txXfrm>
        <a:off x="3876838" y="2407217"/>
        <a:ext cx="2281126" cy="1335438"/>
      </dsp:txXfrm>
    </dsp:sp>
    <dsp:sp modelId="{217986B9-CB64-4213-9E97-9F7257C9FA37}">
      <dsp:nvSpPr>
        <dsp:cNvPr id="0" name=""/>
        <dsp:cNvSpPr/>
      </dsp:nvSpPr>
      <dsp:spPr>
        <a:xfrm rot="10800000">
          <a:off x="3126025" y="2781773"/>
          <a:ext cx="501214" cy="58632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111250">
            <a:lnSpc>
              <a:spcPct val="90000"/>
            </a:lnSpc>
            <a:spcBef>
              <a:spcPct val="0"/>
            </a:spcBef>
            <a:spcAft>
              <a:spcPct val="35000"/>
            </a:spcAft>
            <a:buNone/>
          </a:pPr>
          <a:endParaRPr lang="en-US" sz="2500" kern="1200"/>
        </a:p>
      </dsp:txBody>
      <dsp:txXfrm rot="10800000">
        <a:off x="3276389" y="2899038"/>
        <a:ext cx="350850" cy="351796"/>
      </dsp:txXfrm>
    </dsp:sp>
    <dsp:sp modelId="{4DD07F73-F35A-4F38-9941-80B866DF5751}">
      <dsp:nvSpPr>
        <dsp:cNvPr id="0" name=""/>
        <dsp:cNvSpPr/>
      </dsp:nvSpPr>
      <dsp:spPr>
        <a:xfrm>
          <a:off x="525382" y="2365670"/>
          <a:ext cx="2364220" cy="141853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1" kern="1200" dirty="0"/>
            <a:t>That is the Question…</a:t>
          </a:r>
          <a:endParaRPr lang="en-US" sz="2400" kern="1200" dirty="0"/>
        </a:p>
      </dsp:txBody>
      <dsp:txXfrm>
        <a:off x="566929" y="2407217"/>
        <a:ext cx="2281126" cy="1335438"/>
      </dsp:txXfrm>
    </dsp:sp>
  </dsp:spTree>
</dsp:drawing>
</file>

<file path=ppt/diagrams/layout1.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017870B-153D-4855-A5EC-C5FD571D7F2D}" type="datetimeFigureOut">
              <a:t>5/22/2024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4CE40AE-8CAE-42C1-8C8D-41EE16638680}" type="slidenum">
              <a:t>‹#›</a:t>
            </a:fld>
            <a:endParaRPr lang="en-US"/>
          </a:p>
        </p:txBody>
      </p:sp>
    </p:spTree>
    <p:extLst>
      <p:ext uri="{BB962C8B-B14F-4D97-AF65-F5344CB8AC3E}">
        <p14:creationId xmlns:p14="http://schemas.microsoft.com/office/powerpoint/2010/main" val="32762623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g22a23a5bf5a_0_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4" name="Google Shape;134;g22a23a5bf5a_0_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F2082407-3773-4029-A59A-F8CAC6CBC1FD}" type="datetimeFigureOut">
              <a:rPr lang="en-US" smtClean="0"/>
              <a:t>5/22/2024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F684E4-C305-41E3-8C72-EFFF10B9FA44}" type="slidenum">
              <a:rPr lang="en-US" smtClean="0"/>
              <a:t>‹#›</a:t>
            </a:fld>
            <a:endParaRPr lang="en-US"/>
          </a:p>
        </p:txBody>
      </p:sp>
    </p:spTree>
    <p:extLst>
      <p:ext uri="{BB962C8B-B14F-4D97-AF65-F5344CB8AC3E}">
        <p14:creationId xmlns:p14="http://schemas.microsoft.com/office/powerpoint/2010/main" val="1719684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2082407-3773-4029-A59A-F8CAC6CBC1FD}" type="datetimeFigureOut">
              <a:rPr lang="en-US" smtClean="0"/>
              <a:t>5/22/2024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F684E4-C305-41E3-8C72-EFFF10B9FA44}" type="slidenum">
              <a:rPr lang="en-US" smtClean="0"/>
              <a:t>‹#›</a:t>
            </a:fld>
            <a:endParaRPr lang="en-US"/>
          </a:p>
        </p:txBody>
      </p:sp>
    </p:spTree>
    <p:extLst>
      <p:ext uri="{BB962C8B-B14F-4D97-AF65-F5344CB8AC3E}">
        <p14:creationId xmlns:p14="http://schemas.microsoft.com/office/powerpoint/2010/main" val="10397072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2082407-3773-4029-A59A-F8CAC6CBC1FD}" type="datetimeFigureOut">
              <a:rPr lang="en-US" smtClean="0"/>
              <a:t>5/22/2024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F684E4-C305-41E3-8C72-EFFF10B9FA44}" type="slidenum">
              <a:rPr lang="en-US" smtClean="0"/>
              <a:t>‹#›</a:t>
            </a:fld>
            <a:endParaRPr lang="en-US"/>
          </a:p>
        </p:txBody>
      </p:sp>
    </p:spTree>
    <p:extLst>
      <p:ext uri="{BB962C8B-B14F-4D97-AF65-F5344CB8AC3E}">
        <p14:creationId xmlns:p14="http://schemas.microsoft.com/office/powerpoint/2010/main" val="5256073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2082407-3773-4029-A59A-F8CAC6CBC1FD}" type="datetimeFigureOut">
              <a:rPr lang="en-US" smtClean="0"/>
              <a:t>5/22/2024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CF684E4-C305-41E3-8C72-EFFF10B9FA44}" type="slidenum">
              <a:rPr lang="en-US" smtClean="0"/>
              <a:t>‹#›</a:t>
            </a:fld>
            <a:endParaRPr lang="en-US"/>
          </a:p>
        </p:txBody>
      </p:sp>
    </p:spTree>
    <p:extLst>
      <p:ext uri="{BB962C8B-B14F-4D97-AF65-F5344CB8AC3E}">
        <p14:creationId xmlns:p14="http://schemas.microsoft.com/office/powerpoint/2010/main" val="25739247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2082407-3773-4029-A59A-F8CAC6CBC1FD}" type="datetimeFigureOut">
              <a:rPr lang="en-US" smtClean="0"/>
              <a:t>5/22/2024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CF684E4-C305-41E3-8C72-EFFF10B9FA44}" type="slidenum">
              <a:rPr lang="en-US" smtClean="0"/>
              <a:t>‹#›</a:t>
            </a:fld>
            <a:endParaRPr lang="en-US"/>
          </a:p>
        </p:txBody>
      </p:sp>
    </p:spTree>
    <p:extLst>
      <p:ext uri="{BB962C8B-B14F-4D97-AF65-F5344CB8AC3E}">
        <p14:creationId xmlns:p14="http://schemas.microsoft.com/office/powerpoint/2010/main" val="773058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2082407-3773-4029-A59A-F8CAC6CBC1FD}" type="datetimeFigureOut">
              <a:rPr lang="en-US" smtClean="0"/>
              <a:t>5/22/2024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CF684E4-C305-41E3-8C72-EFFF10B9FA44}" type="slidenum">
              <a:rPr lang="en-US" smtClean="0"/>
              <a:t>‹#›</a:t>
            </a:fld>
            <a:endParaRPr lang="en-US"/>
          </a:p>
        </p:txBody>
      </p:sp>
    </p:spTree>
    <p:extLst>
      <p:ext uri="{BB962C8B-B14F-4D97-AF65-F5344CB8AC3E}">
        <p14:creationId xmlns:p14="http://schemas.microsoft.com/office/powerpoint/2010/main" val="13371485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2082407-3773-4029-A59A-F8CAC6CBC1FD}" type="datetimeFigureOut">
              <a:rPr lang="en-US" smtClean="0"/>
              <a:t>5/22/2024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CF684E4-C305-41E3-8C72-EFFF10B9FA44}" type="slidenum">
              <a:rPr lang="en-US" smtClean="0"/>
              <a:t>‹#›</a:t>
            </a:fld>
            <a:endParaRPr lang="en-US"/>
          </a:p>
        </p:txBody>
      </p:sp>
    </p:spTree>
    <p:extLst>
      <p:ext uri="{BB962C8B-B14F-4D97-AF65-F5344CB8AC3E}">
        <p14:creationId xmlns:p14="http://schemas.microsoft.com/office/powerpoint/2010/main" val="26901977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2082407-3773-4029-A59A-F8CAC6CBC1FD}" type="datetimeFigureOut">
              <a:rPr lang="en-US" smtClean="0"/>
              <a:t>5/22/2024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CF684E4-C305-41E3-8C72-EFFF10B9FA44}" type="slidenum">
              <a:rPr lang="en-US" smtClean="0"/>
              <a:t>‹#›</a:t>
            </a:fld>
            <a:endParaRPr lang="en-US"/>
          </a:p>
        </p:txBody>
      </p:sp>
    </p:spTree>
    <p:extLst>
      <p:ext uri="{BB962C8B-B14F-4D97-AF65-F5344CB8AC3E}">
        <p14:creationId xmlns:p14="http://schemas.microsoft.com/office/powerpoint/2010/main" val="21952689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2082407-3773-4029-A59A-F8CAC6CBC1FD}" type="datetimeFigureOut">
              <a:rPr lang="en-US" smtClean="0"/>
              <a:t>5/22/2024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CF684E4-C305-41E3-8C72-EFFF10B9FA44}" type="slidenum">
              <a:rPr lang="en-US" smtClean="0"/>
              <a:t>‹#›</a:t>
            </a:fld>
            <a:endParaRPr lang="en-US"/>
          </a:p>
        </p:txBody>
      </p:sp>
    </p:spTree>
    <p:extLst>
      <p:ext uri="{BB962C8B-B14F-4D97-AF65-F5344CB8AC3E}">
        <p14:creationId xmlns:p14="http://schemas.microsoft.com/office/powerpoint/2010/main" val="28753817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2082407-3773-4029-A59A-F8CAC6CBC1FD}" type="datetimeFigureOut">
              <a:rPr lang="en-US" smtClean="0"/>
              <a:t>5/22/2024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F684E4-C305-41E3-8C72-EFFF10B9FA44}" type="slidenum">
              <a:rPr lang="en-US" smtClean="0"/>
              <a:t>‹#›</a:t>
            </a:fld>
            <a:endParaRPr lang="en-US"/>
          </a:p>
        </p:txBody>
      </p:sp>
    </p:spTree>
    <p:extLst>
      <p:ext uri="{BB962C8B-B14F-4D97-AF65-F5344CB8AC3E}">
        <p14:creationId xmlns:p14="http://schemas.microsoft.com/office/powerpoint/2010/main" val="29879647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2082407-3773-4029-A59A-F8CAC6CBC1FD}" type="datetimeFigureOut">
              <a:rPr lang="en-US" smtClean="0"/>
              <a:t>5/22/2024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F684E4-C305-41E3-8C72-EFFF10B9FA44}" type="slidenum">
              <a:rPr lang="en-US" smtClean="0"/>
              <a:t>‹#›</a:t>
            </a:fld>
            <a:endParaRPr lang="en-US"/>
          </a:p>
        </p:txBody>
      </p:sp>
    </p:spTree>
    <p:extLst>
      <p:ext uri="{BB962C8B-B14F-4D97-AF65-F5344CB8AC3E}">
        <p14:creationId xmlns:p14="http://schemas.microsoft.com/office/powerpoint/2010/main" val="359169460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bg>
      <p:bgPr>
        <a:blipFill>
          <a:blip r:embed="rId2">
            <a:alphaModFix/>
          </a:blip>
          <a:stretch>
            <a:fillRect/>
          </a:stretch>
        </a:blipFill>
        <a:effectLst/>
      </p:bgPr>
    </p:bg>
    <p:spTree>
      <p:nvGrpSpPr>
        <p:cNvPr id="1" name="Shape 57"/>
        <p:cNvGrpSpPr/>
        <p:nvPr/>
      </p:nvGrpSpPr>
      <p:grpSpPr>
        <a:xfrm>
          <a:off x="0" y="0"/>
          <a:ext cx="0" cy="0"/>
          <a:chOff x="0" y="0"/>
          <a:chExt cx="0" cy="0"/>
        </a:xfrm>
      </p:grpSpPr>
      <p:sp>
        <p:nvSpPr>
          <p:cNvPr id="58" name="Google Shape;58;p14"/>
          <p:cNvSpPr txBox="1">
            <a:spLocks noGrp="1"/>
          </p:cNvSpPr>
          <p:nvPr>
            <p:ph type="ctrTitle"/>
          </p:nvPr>
        </p:nvSpPr>
        <p:spPr>
          <a:xfrm>
            <a:off x="1524000" y="1122363"/>
            <a:ext cx="9144000" cy="2387600"/>
          </a:xfrm>
          <a:prstGeom prst="rect">
            <a:avLst/>
          </a:prstGeom>
          <a:noFill/>
          <a:ln>
            <a:noFill/>
          </a:ln>
        </p:spPr>
        <p:txBody>
          <a:bodyPr spcFirstLastPara="1" wrap="square" lIns="68575" tIns="34275" rIns="68575" bIns="34275" anchor="b" anchorCtr="0">
            <a:normAutofit/>
          </a:bodyPr>
          <a:lstStyle>
            <a:lvl1pPr lvl="0" algn="ctr" rtl="0">
              <a:lnSpc>
                <a:spcPct val="90000"/>
              </a:lnSpc>
              <a:spcBef>
                <a:spcPts val="0"/>
              </a:spcBef>
              <a:spcAft>
                <a:spcPts val="0"/>
              </a:spcAft>
              <a:buClr>
                <a:schemeClr val="dk1"/>
              </a:buClr>
              <a:buSzPts val="4500"/>
              <a:buFont typeface="Calibri"/>
              <a:buNone/>
              <a:defRPr sz="60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59" name="Google Shape;59;p14"/>
          <p:cNvSpPr txBox="1">
            <a:spLocks noGrp="1"/>
          </p:cNvSpPr>
          <p:nvPr>
            <p:ph type="subTitle" idx="1"/>
          </p:nvPr>
        </p:nvSpPr>
        <p:spPr>
          <a:xfrm>
            <a:off x="1524000" y="3602039"/>
            <a:ext cx="9144000" cy="1655600"/>
          </a:xfrm>
          <a:prstGeom prst="rect">
            <a:avLst/>
          </a:prstGeom>
          <a:noFill/>
          <a:ln>
            <a:noFill/>
          </a:ln>
        </p:spPr>
        <p:txBody>
          <a:bodyPr spcFirstLastPara="1" wrap="square" lIns="68575" tIns="34275" rIns="68575" bIns="34275" anchor="t" anchorCtr="0">
            <a:normAutofit/>
          </a:bodyPr>
          <a:lstStyle>
            <a:lvl1pPr lvl="0" algn="ctr" rtl="0">
              <a:lnSpc>
                <a:spcPct val="90000"/>
              </a:lnSpc>
              <a:spcBef>
                <a:spcPts val="1067"/>
              </a:spcBef>
              <a:spcAft>
                <a:spcPts val="0"/>
              </a:spcAft>
              <a:buClr>
                <a:schemeClr val="dk1"/>
              </a:buClr>
              <a:buSzPts val="1800"/>
              <a:buNone/>
              <a:defRPr sz="2400"/>
            </a:lvl1pPr>
            <a:lvl2pPr lvl="1" algn="ctr" rtl="0">
              <a:lnSpc>
                <a:spcPct val="90000"/>
              </a:lnSpc>
              <a:spcBef>
                <a:spcPts val="533"/>
              </a:spcBef>
              <a:spcAft>
                <a:spcPts val="0"/>
              </a:spcAft>
              <a:buClr>
                <a:schemeClr val="dk1"/>
              </a:buClr>
              <a:buSzPts val="1500"/>
              <a:buNone/>
              <a:defRPr sz="2000"/>
            </a:lvl2pPr>
            <a:lvl3pPr lvl="2" algn="ctr" rtl="0">
              <a:lnSpc>
                <a:spcPct val="90000"/>
              </a:lnSpc>
              <a:spcBef>
                <a:spcPts val="533"/>
              </a:spcBef>
              <a:spcAft>
                <a:spcPts val="0"/>
              </a:spcAft>
              <a:buClr>
                <a:schemeClr val="dk1"/>
              </a:buClr>
              <a:buSzPts val="1400"/>
              <a:buNone/>
              <a:defRPr sz="1867"/>
            </a:lvl3pPr>
            <a:lvl4pPr lvl="3" algn="ctr" rtl="0">
              <a:lnSpc>
                <a:spcPct val="90000"/>
              </a:lnSpc>
              <a:spcBef>
                <a:spcPts val="533"/>
              </a:spcBef>
              <a:spcAft>
                <a:spcPts val="0"/>
              </a:spcAft>
              <a:buClr>
                <a:schemeClr val="dk1"/>
              </a:buClr>
              <a:buSzPts val="1200"/>
              <a:buNone/>
              <a:defRPr sz="1600"/>
            </a:lvl4pPr>
            <a:lvl5pPr lvl="4" algn="ctr" rtl="0">
              <a:lnSpc>
                <a:spcPct val="90000"/>
              </a:lnSpc>
              <a:spcBef>
                <a:spcPts val="533"/>
              </a:spcBef>
              <a:spcAft>
                <a:spcPts val="0"/>
              </a:spcAft>
              <a:buClr>
                <a:schemeClr val="dk1"/>
              </a:buClr>
              <a:buSzPts val="1200"/>
              <a:buNone/>
              <a:defRPr sz="1600"/>
            </a:lvl5pPr>
            <a:lvl6pPr lvl="5" algn="ctr" rtl="0">
              <a:lnSpc>
                <a:spcPct val="90000"/>
              </a:lnSpc>
              <a:spcBef>
                <a:spcPts val="533"/>
              </a:spcBef>
              <a:spcAft>
                <a:spcPts val="0"/>
              </a:spcAft>
              <a:buClr>
                <a:schemeClr val="dk1"/>
              </a:buClr>
              <a:buSzPts val="1200"/>
              <a:buNone/>
              <a:defRPr sz="1600"/>
            </a:lvl6pPr>
            <a:lvl7pPr lvl="6" algn="ctr" rtl="0">
              <a:lnSpc>
                <a:spcPct val="90000"/>
              </a:lnSpc>
              <a:spcBef>
                <a:spcPts val="533"/>
              </a:spcBef>
              <a:spcAft>
                <a:spcPts val="0"/>
              </a:spcAft>
              <a:buClr>
                <a:schemeClr val="dk1"/>
              </a:buClr>
              <a:buSzPts val="1200"/>
              <a:buNone/>
              <a:defRPr sz="1600"/>
            </a:lvl7pPr>
            <a:lvl8pPr lvl="7" algn="ctr" rtl="0">
              <a:lnSpc>
                <a:spcPct val="90000"/>
              </a:lnSpc>
              <a:spcBef>
                <a:spcPts val="533"/>
              </a:spcBef>
              <a:spcAft>
                <a:spcPts val="0"/>
              </a:spcAft>
              <a:buClr>
                <a:schemeClr val="dk1"/>
              </a:buClr>
              <a:buSzPts val="1200"/>
              <a:buNone/>
              <a:defRPr sz="1600"/>
            </a:lvl8pPr>
            <a:lvl9pPr lvl="8" algn="ctr" rtl="0">
              <a:lnSpc>
                <a:spcPct val="90000"/>
              </a:lnSpc>
              <a:spcBef>
                <a:spcPts val="533"/>
              </a:spcBef>
              <a:spcAft>
                <a:spcPts val="0"/>
              </a:spcAft>
              <a:buClr>
                <a:schemeClr val="dk1"/>
              </a:buClr>
              <a:buSzPts val="1200"/>
              <a:buNone/>
              <a:defRPr sz="1600"/>
            </a:lvl9pPr>
          </a:lstStyle>
          <a:p>
            <a:endParaRPr/>
          </a:p>
        </p:txBody>
      </p:sp>
      <p:sp>
        <p:nvSpPr>
          <p:cNvPr id="60" name="Google Shape;60;p14"/>
          <p:cNvSpPr txBox="1">
            <a:spLocks noGrp="1"/>
          </p:cNvSpPr>
          <p:nvPr>
            <p:ph type="dt" idx="10"/>
          </p:nvPr>
        </p:nvSpPr>
        <p:spPr>
          <a:xfrm>
            <a:off x="838200" y="6356351"/>
            <a:ext cx="2743200" cy="3652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61" name="Google Shape;61;p14"/>
          <p:cNvSpPr txBox="1">
            <a:spLocks noGrp="1"/>
          </p:cNvSpPr>
          <p:nvPr>
            <p:ph type="ftr" idx="11"/>
          </p:nvPr>
        </p:nvSpPr>
        <p:spPr>
          <a:xfrm>
            <a:off x="4038600" y="6356351"/>
            <a:ext cx="4114800" cy="3652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62" name="Google Shape;62;p14"/>
          <p:cNvSpPr txBox="1">
            <a:spLocks noGrp="1"/>
          </p:cNvSpPr>
          <p:nvPr>
            <p:ph type="sldNum" idx="12"/>
          </p:nvPr>
        </p:nvSpPr>
        <p:spPr>
          <a:xfrm>
            <a:off x="8610600" y="6356351"/>
            <a:ext cx="2743200" cy="3652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matchingName="Comparison" type="twoTxTwoObj">
  <p:cSld name="TWO_OBJECTS_WITH_TEXT">
    <p:spTree>
      <p:nvGrpSpPr>
        <p:cNvPr id="1" name="Shape 82"/>
        <p:cNvGrpSpPr/>
        <p:nvPr/>
      </p:nvGrpSpPr>
      <p:grpSpPr>
        <a:xfrm>
          <a:off x="0" y="0"/>
          <a:ext cx="0" cy="0"/>
          <a:chOff x="0" y="0"/>
          <a:chExt cx="0" cy="0"/>
        </a:xfrm>
      </p:grpSpPr>
      <p:sp>
        <p:nvSpPr>
          <p:cNvPr id="83" name="Google Shape;83;p18"/>
          <p:cNvSpPr txBox="1">
            <a:spLocks noGrp="1"/>
          </p:cNvSpPr>
          <p:nvPr>
            <p:ph type="title"/>
          </p:nvPr>
        </p:nvSpPr>
        <p:spPr>
          <a:xfrm>
            <a:off x="839788" y="365125"/>
            <a:ext cx="10515600" cy="13256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84" name="Google Shape;84;p18"/>
          <p:cNvSpPr txBox="1">
            <a:spLocks noGrp="1"/>
          </p:cNvSpPr>
          <p:nvPr>
            <p:ph type="body" idx="1"/>
          </p:nvPr>
        </p:nvSpPr>
        <p:spPr>
          <a:xfrm>
            <a:off x="839788" y="1681163"/>
            <a:ext cx="5158000" cy="824000"/>
          </a:xfrm>
          <a:prstGeom prst="rect">
            <a:avLst/>
          </a:prstGeom>
          <a:noFill/>
          <a:ln>
            <a:noFill/>
          </a:ln>
        </p:spPr>
        <p:txBody>
          <a:bodyPr spcFirstLastPara="1" wrap="square" lIns="68575" tIns="34275" rIns="68575" bIns="34275" anchor="b" anchorCtr="0">
            <a:normAutofit/>
          </a:bodyPr>
          <a:lstStyle>
            <a:lvl1pPr marL="609585" lvl="0" indent="-304792" algn="l" rtl="0">
              <a:lnSpc>
                <a:spcPct val="90000"/>
              </a:lnSpc>
              <a:spcBef>
                <a:spcPts val="1067"/>
              </a:spcBef>
              <a:spcAft>
                <a:spcPts val="0"/>
              </a:spcAft>
              <a:buClr>
                <a:schemeClr val="dk1"/>
              </a:buClr>
              <a:buSzPts val="1800"/>
              <a:buNone/>
              <a:defRPr sz="2400" b="1"/>
            </a:lvl1pPr>
            <a:lvl2pPr marL="1219170" lvl="1" indent="-304792" algn="l" rtl="0">
              <a:lnSpc>
                <a:spcPct val="90000"/>
              </a:lnSpc>
              <a:spcBef>
                <a:spcPts val="533"/>
              </a:spcBef>
              <a:spcAft>
                <a:spcPts val="0"/>
              </a:spcAft>
              <a:buClr>
                <a:schemeClr val="dk1"/>
              </a:buClr>
              <a:buSzPts val="1500"/>
              <a:buNone/>
              <a:defRPr sz="2000" b="1"/>
            </a:lvl2pPr>
            <a:lvl3pPr marL="1828754" lvl="2" indent="-304792" algn="l" rtl="0">
              <a:lnSpc>
                <a:spcPct val="90000"/>
              </a:lnSpc>
              <a:spcBef>
                <a:spcPts val="533"/>
              </a:spcBef>
              <a:spcAft>
                <a:spcPts val="0"/>
              </a:spcAft>
              <a:buClr>
                <a:schemeClr val="dk1"/>
              </a:buClr>
              <a:buSzPts val="1400"/>
              <a:buNone/>
              <a:defRPr sz="1867" b="1"/>
            </a:lvl3pPr>
            <a:lvl4pPr marL="2438339" lvl="3" indent="-304792" algn="l" rtl="0">
              <a:lnSpc>
                <a:spcPct val="90000"/>
              </a:lnSpc>
              <a:spcBef>
                <a:spcPts val="533"/>
              </a:spcBef>
              <a:spcAft>
                <a:spcPts val="0"/>
              </a:spcAft>
              <a:buClr>
                <a:schemeClr val="dk1"/>
              </a:buClr>
              <a:buSzPts val="1200"/>
              <a:buNone/>
              <a:defRPr sz="1600" b="1"/>
            </a:lvl4pPr>
            <a:lvl5pPr marL="3047924" lvl="4" indent="-304792" algn="l" rtl="0">
              <a:lnSpc>
                <a:spcPct val="90000"/>
              </a:lnSpc>
              <a:spcBef>
                <a:spcPts val="533"/>
              </a:spcBef>
              <a:spcAft>
                <a:spcPts val="0"/>
              </a:spcAft>
              <a:buClr>
                <a:schemeClr val="dk1"/>
              </a:buClr>
              <a:buSzPts val="1200"/>
              <a:buNone/>
              <a:defRPr sz="1600" b="1"/>
            </a:lvl5pPr>
            <a:lvl6pPr marL="3657509" lvl="5" indent="-304792" algn="l" rtl="0">
              <a:lnSpc>
                <a:spcPct val="90000"/>
              </a:lnSpc>
              <a:spcBef>
                <a:spcPts val="533"/>
              </a:spcBef>
              <a:spcAft>
                <a:spcPts val="0"/>
              </a:spcAft>
              <a:buClr>
                <a:schemeClr val="dk1"/>
              </a:buClr>
              <a:buSzPts val="1200"/>
              <a:buNone/>
              <a:defRPr sz="1600" b="1"/>
            </a:lvl6pPr>
            <a:lvl7pPr marL="4267093" lvl="6" indent="-304792" algn="l" rtl="0">
              <a:lnSpc>
                <a:spcPct val="90000"/>
              </a:lnSpc>
              <a:spcBef>
                <a:spcPts val="533"/>
              </a:spcBef>
              <a:spcAft>
                <a:spcPts val="0"/>
              </a:spcAft>
              <a:buClr>
                <a:schemeClr val="dk1"/>
              </a:buClr>
              <a:buSzPts val="1200"/>
              <a:buNone/>
              <a:defRPr sz="1600" b="1"/>
            </a:lvl7pPr>
            <a:lvl8pPr marL="4876678" lvl="7" indent="-304792" algn="l" rtl="0">
              <a:lnSpc>
                <a:spcPct val="90000"/>
              </a:lnSpc>
              <a:spcBef>
                <a:spcPts val="533"/>
              </a:spcBef>
              <a:spcAft>
                <a:spcPts val="0"/>
              </a:spcAft>
              <a:buClr>
                <a:schemeClr val="dk1"/>
              </a:buClr>
              <a:buSzPts val="1200"/>
              <a:buNone/>
              <a:defRPr sz="1600" b="1"/>
            </a:lvl8pPr>
            <a:lvl9pPr marL="5486263" lvl="8" indent="-304792" algn="l" rtl="0">
              <a:lnSpc>
                <a:spcPct val="90000"/>
              </a:lnSpc>
              <a:spcBef>
                <a:spcPts val="533"/>
              </a:spcBef>
              <a:spcAft>
                <a:spcPts val="0"/>
              </a:spcAft>
              <a:buClr>
                <a:schemeClr val="dk1"/>
              </a:buClr>
              <a:buSzPts val="1200"/>
              <a:buNone/>
              <a:defRPr sz="1600" b="1"/>
            </a:lvl9pPr>
          </a:lstStyle>
          <a:p>
            <a:endParaRPr/>
          </a:p>
        </p:txBody>
      </p:sp>
      <p:sp>
        <p:nvSpPr>
          <p:cNvPr id="85" name="Google Shape;85;p18"/>
          <p:cNvSpPr txBox="1">
            <a:spLocks noGrp="1"/>
          </p:cNvSpPr>
          <p:nvPr>
            <p:ph type="body" idx="2"/>
          </p:nvPr>
        </p:nvSpPr>
        <p:spPr>
          <a:xfrm>
            <a:off x="839788" y="2505075"/>
            <a:ext cx="5158000" cy="3684800"/>
          </a:xfrm>
          <a:prstGeom prst="rect">
            <a:avLst/>
          </a:prstGeom>
          <a:noFill/>
          <a:ln>
            <a:noFill/>
          </a:ln>
        </p:spPr>
        <p:txBody>
          <a:bodyPr spcFirstLastPara="1" wrap="square" lIns="68575" tIns="34275" rIns="68575" bIns="34275" anchor="t" anchorCtr="0">
            <a:normAutofit/>
          </a:bodyPr>
          <a:lstStyle>
            <a:lvl1pPr marL="609585" lvl="0" indent="-423323" algn="l" rtl="0">
              <a:lnSpc>
                <a:spcPct val="90000"/>
              </a:lnSpc>
              <a:spcBef>
                <a:spcPts val="1067"/>
              </a:spcBef>
              <a:spcAft>
                <a:spcPts val="0"/>
              </a:spcAft>
              <a:buClr>
                <a:schemeClr val="dk1"/>
              </a:buClr>
              <a:buSzPts val="1400"/>
              <a:buChar char="•"/>
              <a:defRPr/>
            </a:lvl1pPr>
            <a:lvl2pPr marL="1219170" lvl="1" indent="-423323" algn="l" rtl="0">
              <a:lnSpc>
                <a:spcPct val="90000"/>
              </a:lnSpc>
              <a:spcBef>
                <a:spcPts val="533"/>
              </a:spcBef>
              <a:spcAft>
                <a:spcPts val="0"/>
              </a:spcAft>
              <a:buClr>
                <a:schemeClr val="dk1"/>
              </a:buClr>
              <a:buSzPts val="1400"/>
              <a:buChar char="•"/>
              <a:defRPr/>
            </a:lvl2pPr>
            <a:lvl3pPr marL="1828754" lvl="2" indent="-423323" algn="l" rtl="0">
              <a:lnSpc>
                <a:spcPct val="90000"/>
              </a:lnSpc>
              <a:spcBef>
                <a:spcPts val="533"/>
              </a:spcBef>
              <a:spcAft>
                <a:spcPts val="0"/>
              </a:spcAft>
              <a:buClr>
                <a:schemeClr val="dk1"/>
              </a:buClr>
              <a:buSzPts val="1400"/>
              <a:buChar char="•"/>
              <a:defRPr/>
            </a:lvl3pPr>
            <a:lvl4pPr marL="2438339" lvl="3" indent="-423323" algn="l" rtl="0">
              <a:lnSpc>
                <a:spcPct val="90000"/>
              </a:lnSpc>
              <a:spcBef>
                <a:spcPts val="533"/>
              </a:spcBef>
              <a:spcAft>
                <a:spcPts val="0"/>
              </a:spcAft>
              <a:buClr>
                <a:schemeClr val="dk1"/>
              </a:buClr>
              <a:buSzPts val="1400"/>
              <a:buChar char="•"/>
              <a:defRPr/>
            </a:lvl4pPr>
            <a:lvl5pPr marL="3047924" lvl="4" indent="-423323" algn="l" rtl="0">
              <a:lnSpc>
                <a:spcPct val="90000"/>
              </a:lnSpc>
              <a:spcBef>
                <a:spcPts val="533"/>
              </a:spcBef>
              <a:spcAft>
                <a:spcPts val="0"/>
              </a:spcAft>
              <a:buClr>
                <a:schemeClr val="dk1"/>
              </a:buClr>
              <a:buSzPts val="1400"/>
              <a:buChar char="•"/>
              <a:defRPr/>
            </a:lvl5pPr>
            <a:lvl6pPr marL="3657509" lvl="5" indent="-423323" algn="l" rtl="0">
              <a:lnSpc>
                <a:spcPct val="90000"/>
              </a:lnSpc>
              <a:spcBef>
                <a:spcPts val="533"/>
              </a:spcBef>
              <a:spcAft>
                <a:spcPts val="0"/>
              </a:spcAft>
              <a:buClr>
                <a:schemeClr val="dk1"/>
              </a:buClr>
              <a:buSzPts val="1400"/>
              <a:buChar char="•"/>
              <a:defRPr/>
            </a:lvl6pPr>
            <a:lvl7pPr marL="4267093" lvl="6" indent="-423323" algn="l" rtl="0">
              <a:lnSpc>
                <a:spcPct val="90000"/>
              </a:lnSpc>
              <a:spcBef>
                <a:spcPts val="533"/>
              </a:spcBef>
              <a:spcAft>
                <a:spcPts val="0"/>
              </a:spcAft>
              <a:buClr>
                <a:schemeClr val="dk1"/>
              </a:buClr>
              <a:buSzPts val="1400"/>
              <a:buChar char="•"/>
              <a:defRPr/>
            </a:lvl7pPr>
            <a:lvl8pPr marL="4876678" lvl="7" indent="-423323" algn="l" rtl="0">
              <a:lnSpc>
                <a:spcPct val="90000"/>
              </a:lnSpc>
              <a:spcBef>
                <a:spcPts val="533"/>
              </a:spcBef>
              <a:spcAft>
                <a:spcPts val="0"/>
              </a:spcAft>
              <a:buClr>
                <a:schemeClr val="dk1"/>
              </a:buClr>
              <a:buSzPts val="1400"/>
              <a:buChar char="•"/>
              <a:defRPr/>
            </a:lvl8pPr>
            <a:lvl9pPr marL="5486263" lvl="8" indent="-423323" algn="l" rtl="0">
              <a:lnSpc>
                <a:spcPct val="90000"/>
              </a:lnSpc>
              <a:spcBef>
                <a:spcPts val="533"/>
              </a:spcBef>
              <a:spcAft>
                <a:spcPts val="0"/>
              </a:spcAft>
              <a:buClr>
                <a:schemeClr val="dk1"/>
              </a:buClr>
              <a:buSzPts val="1400"/>
              <a:buChar char="•"/>
              <a:defRPr/>
            </a:lvl9pPr>
          </a:lstStyle>
          <a:p>
            <a:endParaRPr/>
          </a:p>
        </p:txBody>
      </p:sp>
      <p:sp>
        <p:nvSpPr>
          <p:cNvPr id="86" name="Google Shape;86;p18"/>
          <p:cNvSpPr txBox="1">
            <a:spLocks noGrp="1"/>
          </p:cNvSpPr>
          <p:nvPr>
            <p:ph type="body" idx="3"/>
          </p:nvPr>
        </p:nvSpPr>
        <p:spPr>
          <a:xfrm>
            <a:off x="6172200" y="1681163"/>
            <a:ext cx="5183200" cy="824000"/>
          </a:xfrm>
          <a:prstGeom prst="rect">
            <a:avLst/>
          </a:prstGeom>
          <a:noFill/>
          <a:ln>
            <a:noFill/>
          </a:ln>
        </p:spPr>
        <p:txBody>
          <a:bodyPr spcFirstLastPara="1" wrap="square" lIns="68575" tIns="34275" rIns="68575" bIns="34275" anchor="b" anchorCtr="0">
            <a:normAutofit/>
          </a:bodyPr>
          <a:lstStyle>
            <a:lvl1pPr marL="609585" lvl="0" indent="-304792" algn="l" rtl="0">
              <a:lnSpc>
                <a:spcPct val="90000"/>
              </a:lnSpc>
              <a:spcBef>
                <a:spcPts val="1067"/>
              </a:spcBef>
              <a:spcAft>
                <a:spcPts val="0"/>
              </a:spcAft>
              <a:buClr>
                <a:schemeClr val="dk1"/>
              </a:buClr>
              <a:buSzPts val="1800"/>
              <a:buNone/>
              <a:defRPr sz="2400" b="1"/>
            </a:lvl1pPr>
            <a:lvl2pPr marL="1219170" lvl="1" indent="-304792" algn="l" rtl="0">
              <a:lnSpc>
                <a:spcPct val="90000"/>
              </a:lnSpc>
              <a:spcBef>
                <a:spcPts val="533"/>
              </a:spcBef>
              <a:spcAft>
                <a:spcPts val="0"/>
              </a:spcAft>
              <a:buClr>
                <a:schemeClr val="dk1"/>
              </a:buClr>
              <a:buSzPts val="1500"/>
              <a:buNone/>
              <a:defRPr sz="2000" b="1"/>
            </a:lvl2pPr>
            <a:lvl3pPr marL="1828754" lvl="2" indent="-304792" algn="l" rtl="0">
              <a:lnSpc>
                <a:spcPct val="90000"/>
              </a:lnSpc>
              <a:spcBef>
                <a:spcPts val="533"/>
              </a:spcBef>
              <a:spcAft>
                <a:spcPts val="0"/>
              </a:spcAft>
              <a:buClr>
                <a:schemeClr val="dk1"/>
              </a:buClr>
              <a:buSzPts val="1400"/>
              <a:buNone/>
              <a:defRPr sz="1867" b="1"/>
            </a:lvl3pPr>
            <a:lvl4pPr marL="2438339" lvl="3" indent="-304792" algn="l" rtl="0">
              <a:lnSpc>
                <a:spcPct val="90000"/>
              </a:lnSpc>
              <a:spcBef>
                <a:spcPts val="533"/>
              </a:spcBef>
              <a:spcAft>
                <a:spcPts val="0"/>
              </a:spcAft>
              <a:buClr>
                <a:schemeClr val="dk1"/>
              </a:buClr>
              <a:buSzPts val="1200"/>
              <a:buNone/>
              <a:defRPr sz="1600" b="1"/>
            </a:lvl4pPr>
            <a:lvl5pPr marL="3047924" lvl="4" indent="-304792" algn="l" rtl="0">
              <a:lnSpc>
                <a:spcPct val="90000"/>
              </a:lnSpc>
              <a:spcBef>
                <a:spcPts val="533"/>
              </a:spcBef>
              <a:spcAft>
                <a:spcPts val="0"/>
              </a:spcAft>
              <a:buClr>
                <a:schemeClr val="dk1"/>
              </a:buClr>
              <a:buSzPts val="1200"/>
              <a:buNone/>
              <a:defRPr sz="1600" b="1"/>
            </a:lvl5pPr>
            <a:lvl6pPr marL="3657509" lvl="5" indent="-304792" algn="l" rtl="0">
              <a:lnSpc>
                <a:spcPct val="90000"/>
              </a:lnSpc>
              <a:spcBef>
                <a:spcPts val="533"/>
              </a:spcBef>
              <a:spcAft>
                <a:spcPts val="0"/>
              </a:spcAft>
              <a:buClr>
                <a:schemeClr val="dk1"/>
              </a:buClr>
              <a:buSzPts val="1200"/>
              <a:buNone/>
              <a:defRPr sz="1600" b="1"/>
            </a:lvl6pPr>
            <a:lvl7pPr marL="4267093" lvl="6" indent="-304792" algn="l" rtl="0">
              <a:lnSpc>
                <a:spcPct val="90000"/>
              </a:lnSpc>
              <a:spcBef>
                <a:spcPts val="533"/>
              </a:spcBef>
              <a:spcAft>
                <a:spcPts val="0"/>
              </a:spcAft>
              <a:buClr>
                <a:schemeClr val="dk1"/>
              </a:buClr>
              <a:buSzPts val="1200"/>
              <a:buNone/>
              <a:defRPr sz="1600" b="1"/>
            </a:lvl7pPr>
            <a:lvl8pPr marL="4876678" lvl="7" indent="-304792" algn="l" rtl="0">
              <a:lnSpc>
                <a:spcPct val="90000"/>
              </a:lnSpc>
              <a:spcBef>
                <a:spcPts val="533"/>
              </a:spcBef>
              <a:spcAft>
                <a:spcPts val="0"/>
              </a:spcAft>
              <a:buClr>
                <a:schemeClr val="dk1"/>
              </a:buClr>
              <a:buSzPts val="1200"/>
              <a:buNone/>
              <a:defRPr sz="1600" b="1"/>
            </a:lvl8pPr>
            <a:lvl9pPr marL="5486263" lvl="8" indent="-304792" algn="l" rtl="0">
              <a:lnSpc>
                <a:spcPct val="90000"/>
              </a:lnSpc>
              <a:spcBef>
                <a:spcPts val="533"/>
              </a:spcBef>
              <a:spcAft>
                <a:spcPts val="0"/>
              </a:spcAft>
              <a:buClr>
                <a:schemeClr val="dk1"/>
              </a:buClr>
              <a:buSzPts val="1200"/>
              <a:buNone/>
              <a:defRPr sz="1600" b="1"/>
            </a:lvl9pPr>
          </a:lstStyle>
          <a:p>
            <a:endParaRPr/>
          </a:p>
        </p:txBody>
      </p:sp>
      <p:sp>
        <p:nvSpPr>
          <p:cNvPr id="87" name="Google Shape;87;p18"/>
          <p:cNvSpPr txBox="1">
            <a:spLocks noGrp="1"/>
          </p:cNvSpPr>
          <p:nvPr>
            <p:ph type="body" idx="4"/>
          </p:nvPr>
        </p:nvSpPr>
        <p:spPr>
          <a:xfrm>
            <a:off x="6172200" y="2505075"/>
            <a:ext cx="5183200" cy="3684800"/>
          </a:xfrm>
          <a:prstGeom prst="rect">
            <a:avLst/>
          </a:prstGeom>
          <a:noFill/>
          <a:ln>
            <a:noFill/>
          </a:ln>
        </p:spPr>
        <p:txBody>
          <a:bodyPr spcFirstLastPara="1" wrap="square" lIns="68575" tIns="34275" rIns="68575" bIns="34275" anchor="t" anchorCtr="0">
            <a:normAutofit/>
          </a:bodyPr>
          <a:lstStyle>
            <a:lvl1pPr marL="609585" lvl="0" indent="-423323" algn="l" rtl="0">
              <a:lnSpc>
                <a:spcPct val="90000"/>
              </a:lnSpc>
              <a:spcBef>
                <a:spcPts val="1067"/>
              </a:spcBef>
              <a:spcAft>
                <a:spcPts val="0"/>
              </a:spcAft>
              <a:buClr>
                <a:schemeClr val="dk1"/>
              </a:buClr>
              <a:buSzPts val="1400"/>
              <a:buChar char="•"/>
              <a:defRPr/>
            </a:lvl1pPr>
            <a:lvl2pPr marL="1219170" lvl="1" indent="-423323" algn="l" rtl="0">
              <a:lnSpc>
                <a:spcPct val="90000"/>
              </a:lnSpc>
              <a:spcBef>
                <a:spcPts val="533"/>
              </a:spcBef>
              <a:spcAft>
                <a:spcPts val="0"/>
              </a:spcAft>
              <a:buClr>
                <a:schemeClr val="dk1"/>
              </a:buClr>
              <a:buSzPts val="1400"/>
              <a:buChar char="•"/>
              <a:defRPr/>
            </a:lvl2pPr>
            <a:lvl3pPr marL="1828754" lvl="2" indent="-423323" algn="l" rtl="0">
              <a:lnSpc>
                <a:spcPct val="90000"/>
              </a:lnSpc>
              <a:spcBef>
                <a:spcPts val="533"/>
              </a:spcBef>
              <a:spcAft>
                <a:spcPts val="0"/>
              </a:spcAft>
              <a:buClr>
                <a:schemeClr val="dk1"/>
              </a:buClr>
              <a:buSzPts val="1400"/>
              <a:buChar char="•"/>
              <a:defRPr/>
            </a:lvl3pPr>
            <a:lvl4pPr marL="2438339" lvl="3" indent="-423323" algn="l" rtl="0">
              <a:lnSpc>
                <a:spcPct val="90000"/>
              </a:lnSpc>
              <a:spcBef>
                <a:spcPts val="533"/>
              </a:spcBef>
              <a:spcAft>
                <a:spcPts val="0"/>
              </a:spcAft>
              <a:buClr>
                <a:schemeClr val="dk1"/>
              </a:buClr>
              <a:buSzPts val="1400"/>
              <a:buChar char="•"/>
              <a:defRPr/>
            </a:lvl4pPr>
            <a:lvl5pPr marL="3047924" lvl="4" indent="-423323" algn="l" rtl="0">
              <a:lnSpc>
                <a:spcPct val="90000"/>
              </a:lnSpc>
              <a:spcBef>
                <a:spcPts val="533"/>
              </a:spcBef>
              <a:spcAft>
                <a:spcPts val="0"/>
              </a:spcAft>
              <a:buClr>
                <a:schemeClr val="dk1"/>
              </a:buClr>
              <a:buSzPts val="1400"/>
              <a:buChar char="•"/>
              <a:defRPr/>
            </a:lvl5pPr>
            <a:lvl6pPr marL="3657509" lvl="5" indent="-423323" algn="l" rtl="0">
              <a:lnSpc>
                <a:spcPct val="90000"/>
              </a:lnSpc>
              <a:spcBef>
                <a:spcPts val="533"/>
              </a:spcBef>
              <a:spcAft>
                <a:spcPts val="0"/>
              </a:spcAft>
              <a:buClr>
                <a:schemeClr val="dk1"/>
              </a:buClr>
              <a:buSzPts val="1400"/>
              <a:buChar char="•"/>
              <a:defRPr/>
            </a:lvl6pPr>
            <a:lvl7pPr marL="4267093" lvl="6" indent="-423323" algn="l" rtl="0">
              <a:lnSpc>
                <a:spcPct val="90000"/>
              </a:lnSpc>
              <a:spcBef>
                <a:spcPts val="533"/>
              </a:spcBef>
              <a:spcAft>
                <a:spcPts val="0"/>
              </a:spcAft>
              <a:buClr>
                <a:schemeClr val="dk1"/>
              </a:buClr>
              <a:buSzPts val="1400"/>
              <a:buChar char="•"/>
              <a:defRPr/>
            </a:lvl7pPr>
            <a:lvl8pPr marL="4876678" lvl="7" indent="-423323" algn="l" rtl="0">
              <a:lnSpc>
                <a:spcPct val="90000"/>
              </a:lnSpc>
              <a:spcBef>
                <a:spcPts val="533"/>
              </a:spcBef>
              <a:spcAft>
                <a:spcPts val="0"/>
              </a:spcAft>
              <a:buClr>
                <a:schemeClr val="dk1"/>
              </a:buClr>
              <a:buSzPts val="1400"/>
              <a:buChar char="•"/>
              <a:defRPr/>
            </a:lvl8pPr>
            <a:lvl9pPr marL="5486263" lvl="8" indent="-423323" algn="l" rtl="0">
              <a:lnSpc>
                <a:spcPct val="90000"/>
              </a:lnSpc>
              <a:spcBef>
                <a:spcPts val="533"/>
              </a:spcBef>
              <a:spcAft>
                <a:spcPts val="0"/>
              </a:spcAft>
              <a:buClr>
                <a:schemeClr val="dk1"/>
              </a:buClr>
              <a:buSzPts val="1400"/>
              <a:buChar char="•"/>
              <a:defRPr/>
            </a:lvl9pPr>
          </a:lstStyle>
          <a:p>
            <a:endParaRPr/>
          </a:p>
        </p:txBody>
      </p:sp>
      <p:sp>
        <p:nvSpPr>
          <p:cNvPr id="88" name="Google Shape;88;p18"/>
          <p:cNvSpPr txBox="1">
            <a:spLocks noGrp="1"/>
          </p:cNvSpPr>
          <p:nvPr>
            <p:ph type="dt" idx="10"/>
          </p:nvPr>
        </p:nvSpPr>
        <p:spPr>
          <a:xfrm>
            <a:off x="838200" y="6356351"/>
            <a:ext cx="2743200" cy="3652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89" name="Google Shape;89;p18"/>
          <p:cNvSpPr txBox="1">
            <a:spLocks noGrp="1"/>
          </p:cNvSpPr>
          <p:nvPr>
            <p:ph type="ftr" idx="11"/>
          </p:nvPr>
        </p:nvSpPr>
        <p:spPr>
          <a:xfrm>
            <a:off x="4038600" y="6356351"/>
            <a:ext cx="4114800" cy="3652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90" name="Google Shape;90;p18"/>
          <p:cNvSpPr txBox="1">
            <a:spLocks noGrp="1"/>
          </p:cNvSpPr>
          <p:nvPr>
            <p:ph type="sldNum" idx="12"/>
          </p:nvPr>
        </p:nvSpPr>
        <p:spPr>
          <a:xfrm>
            <a:off x="8610600" y="6356351"/>
            <a:ext cx="2743200" cy="3652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matchingName="Title Only" type="titleOnly">
  <p:cSld name="TITLE_ONLY">
    <p:spTree>
      <p:nvGrpSpPr>
        <p:cNvPr id="1" name="Shape 91"/>
        <p:cNvGrpSpPr/>
        <p:nvPr/>
      </p:nvGrpSpPr>
      <p:grpSpPr>
        <a:xfrm>
          <a:off x="0" y="0"/>
          <a:ext cx="0" cy="0"/>
          <a:chOff x="0" y="0"/>
          <a:chExt cx="0" cy="0"/>
        </a:xfrm>
      </p:grpSpPr>
      <p:sp>
        <p:nvSpPr>
          <p:cNvPr id="92" name="Google Shape;92;p19"/>
          <p:cNvSpPr txBox="1">
            <a:spLocks noGrp="1"/>
          </p:cNvSpPr>
          <p:nvPr>
            <p:ph type="title"/>
          </p:nvPr>
        </p:nvSpPr>
        <p:spPr>
          <a:xfrm>
            <a:off x="838200" y="365125"/>
            <a:ext cx="10515600" cy="13256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93" name="Google Shape;93;p19"/>
          <p:cNvSpPr txBox="1">
            <a:spLocks noGrp="1"/>
          </p:cNvSpPr>
          <p:nvPr>
            <p:ph type="dt" idx="10"/>
          </p:nvPr>
        </p:nvSpPr>
        <p:spPr>
          <a:xfrm>
            <a:off x="838200" y="6356351"/>
            <a:ext cx="2743200" cy="3652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94" name="Google Shape;94;p19"/>
          <p:cNvSpPr txBox="1">
            <a:spLocks noGrp="1"/>
          </p:cNvSpPr>
          <p:nvPr>
            <p:ph type="ftr" idx="11"/>
          </p:nvPr>
        </p:nvSpPr>
        <p:spPr>
          <a:xfrm>
            <a:off x="4038600" y="6356351"/>
            <a:ext cx="4114800" cy="3652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95" name="Google Shape;95;p19"/>
          <p:cNvSpPr txBox="1">
            <a:spLocks noGrp="1"/>
          </p:cNvSpPr>
          <p:nvPr>
            <p:ph type="sldNum" idx="12"/>
          </p:nvPr>
        </p:nvSpPr>
        <p:spPr>
          <a:xfrm>
            <a:off x="8610600" y="6356351"/>
            <a:ext cx="2743200" cy="3652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matchingName="Blank" type="blank">
  <p:cSld name="BLANK">
    <p:spTree>
      <p:nvGrpSpPr>
        <p:cNvPr id="1" name="Shape 96"/>
        <p:cNvGrpSpPr/>
        <p:nvPr/>
      </p:nvGrpSpPr>
      <p:grpSpPr>
        <a:xfrm>
          <a:off x="0" y="0"/>
          <a:ext cx="0" cy="0"/>
          <a:chOff x="0" y="0"/>
          <a:chExt cx="0" cy="0"/>
        </a:xfrm>
      </p:grpSpPr>
      <p:sp>
        <p:nvSpPr>
          <p:cNvPr id="97" name="Google Shape;97;p20"/>
          <p:cNvSpPr txBox="1">
            <a:spLocks noGrp="1"/>
          </p:cNvSpPr>
          <p:nvPr>
            <p:ph type="dt" idx="10"/>
          </p:nvPr>
        </p:nvSpPr>
        <p:spPr>
          <a:xfrm>
            <a:off x="838200" y="6356351"/>
            <a:ext cx="2743200" cy="3652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98" name="Google Shape;98;p20"/>
          <p:cNvSpPr txBox="1">
            <a:spLocks noGrp="1"/>
          </p:cNvSpPr>
          <p:nvPr>
            <p:ph type="ftr" idx="11"/>
          </p:nvPr>
        </p:nvSpPr>
        <p:spPr>
          <a:xfrm>
            <a:off x="4038600" y="6356351"/>
            <a:ext cx="4114800" cy="3652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99" name="Google Shape;99;p20"/>
          <p:cNvSpPr txBox="1">
            <a:spLocks noGrp="1"/>
          </p:cNvSpPr>
          <p:nvPr>
            <p:ph type="sldNum" idx="12"/>
          </p:nvPr>
        </p:nvSpPr>
        <p:spPr>
          <a:xfrm>
            <a:off x="8610600" y="6356351"/>
            <a:ext cx="2743200" cy="3652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matchingName="Content with Caption" type="objTx">
  <p:cSld name="OBJECT_WITH_CAPTION_TEXT">
    <p:spTree>
      <p:nvGrpSpPr>
        <p:cNvPr id="1" name="Shape 100"/>
        <p:cNvGrpSpPr/>
        <p:nvPr/>
      </p:nvGrpSpPr>
      <p:grpSpPr>
        <a:xfrm>
          <a:off x="0" y="0"/>
          <a:ext cx="0" cy="0"/>
          <a:chOff x="0" y="0"/>
          <a:chExt cx="0" cy="0"/>
        </a:xfrm>
      </p:grpSpPr>
      <p:sp>
        <p:nvSpPr>
          <p:cNvPr id="101" name="Google Shape;101;p21"/>
          <p:cNvSpPr txBox="1">
            <a:spLocks noGrp="1"/>
          </p:cNvSpPr>
          <p:nvPr>
            <p:ph type="title"/>
          </p:nvPr>
        </p:nvSpPr>
        <p:spPr>
          <a:xfrm>
            <a:off x="839788" y="457200"/>
            <a:ext cx="3932000" cy="1600400"/>
          </a:xfrm>
          <a:prstGeom prst="rect">
            <a:avLst/>
          </a:prstGeom>
          <a:noFill/>
          <a:ln>
            <a:noFill/>
          </a:ln>
        </p:spPr>
        <p:txBody>
          <a:bodyPr spcFirstLastPara="1" wrap="square" lIns="68575" tIns="34275" rIns="68575" bIns="34275" anchor="b" anchorCtr="0">
            <a:normAutofit/>
          </a:bodyPr>
          <a:lstStyle>
            <a:lvl1pPr lvl="0" algn="l" rtl="0">
              <a:lnSpc>
                <a:spcPct val="90000"/>
              </a:lnSpc>
              <a:spcBef>
                <a:spcPts val="0"/>
              </a:spcBef>
              <a:spcAft>
                <a:spcPts val="0"/>
              </a:spcAft>
              <a:buClr>
                <a:schemeClr val="dk1"/>
              </a:buClr>
              <a:buSzPts val="2400"/>
              <a:buFont typeface="Calibri"/>
              <a:buNone/>
              <a:defRPr sz="32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102" name="Google Shape;102;p21"/>
          <p:cNvSpPr txBox="1">
            <a:spLocks noGrp="1"/>
          </p:cNvSpPr>
          <p:nvPr>
            <p:ph type="body" idx="1"/>
          </p:nvPr>
        </p:nvSpPr>
        <p:spPr>
          <a:xfrm>
            <a:off x="5183188" y="987425"/>
            <a:ext cx="6172400" cy="4873600"/>
          </a:xfrm>
          <a:prstGeom prst="rect">
            <a:avLst/>
          </a:prstGeom>
          <a:noFill/>
          <a:ln>
            <a:noFill/>
          </a:ln>
        </p:spPr>
        <p:txBody>
          <a:bodyPr spcFirstLastPara="1" wrap="square" lIns="68575" tIns="34275" rIns="68575" bIns="34275" anchor="t" anchorCtr="0">
            <a:normAutofit/>
          </a:bodyPr>
          <a:lstStyle>
            <a:lvl1pPr marL="609585" lvl="0" indent="-507987" algn="l" rtl="0">
              <a:lnSpc>
                <a:spcPct val="90000"/>
              </a:lnSpc>
              <a:spcBef>
                <a:spcPts val="1067"/>
              </a:spcBef>
              <a:spcAft>
                <a:spcPts val="0"/>
              </a:spcAft>
              <a:buClr>
                <a:schemeClr val="dk1"/>
              </a:buClr>
              <a:buSzPts val="2400"/>
              <a:buChar char="•"/>
              <a:defRPr sz="3200"/>
            </a:lvl1pPr>
            <a:lvl2pPr marL="1219170" lvl="1" indent="-482588" algn="l" rtl="0">
              <a:lnSpc>
                <a:spcPct val="90000"/>
              </a:lnSpc>
              <a:spcBef>
                <a:spcPts val="533"/>
              </a:spcBef>
              <a:spcAft>
                <a:spcPts val="0"/>
              </a:spcAft>
              <a:buClr>
                <a:schemeClr val="dk1"/>
              </a:buClr>
              <a:buSzPts val="2100"/>
              <a:buChar char="•"/>
              <a:defRPr sz="2800"/>
            </a:lvl2pPr>
            <a:lvl3pPr marL="1828754" lvl="2" indent="-457189" algn="l" rtl="0">
              <a:lnSpc>
                <a:spcPct val="90000"/>
              </a:lnSpc>
              <a:spcBef>
                <a:spcPts val="533"/>
              </a:spcBef>
              <a:spcAft>
                <a:spcPts val="0"/>
              </a:spcAft>
              <a:buClr>
                <a:schemeClr val="dk1"/>
              </a:buClr>
              <a:buSzPts val="1800"/>
              <a:buChar char="•"/>
              <a:defRPr sz="2400"/>
            </a:lvl3pPr>
            <a:lvl4pPr marL="2438339" lvl="3" indent="-431789" algn="l" rtl="0">
              <a:lnSpc>
                <a:spcPct val="90000"/>
              </a:lnSpc>
              <a:spcBef>
                <a:spcPts val="533"/>
              </a:spcBef>
              <a:spcAft>
                <a:spcPts val="0"/>
              </a:spcAft>
              <a:buClr>
                <a:schemeClr val="dk1"/>
              </a:buClr>
              <a:buSzPts val="1500"/>
              <a:buChar char="•"/>
              <a:defRPr sz="2000"/>
            </a:lvl4pPr>
            <a:lvl5pPr marL="3047924" lvl="4" indent="-431789" algn="l" rtl="0">
              <a:lnSpc>
                <a:spcPct val="90000"/>
              </a:lnSpc>
              <a:spcBef>
                <a:spcPts val="533"/>
              </a:spcBef>
              <a:spcAft>
                <a:spcPts val="0"/>
              </a:spcAft>
              <a:buClr>
                <a:schemeClr val="dk1"/>
              </a:buClr>
              <a:buSzPts val="1500"/>
              <a:buChar char="•"/>
              <a:defRPr sz="2000"/>
            </a:lvl5pPr>
            <a:lvl6pPr marL="3657509" lvl="5" indent="-431789" algn="l" rtl="0">
              <a:lnSpc>
                <a:spcPct val="90000"/>
              </a:lnSpc>
              <a:spcBef>
                <a:spcPts val="533"/>
              </a:spcBef>
              <a:spcAft>
                <a:spcPts val="0"/>
              </a:spcAft>
              <a:buClr>
                <a:schemeClr val="dk1"/>
              </a:buClr>
              <a:buSzPts val="1500"/>
              <a:buChar char="•"/>
              <a:defRPr sz="2000"/>
            </a:lvl6pPr>
            <a:lvl7pPr marL="4267093" lvl="6" indent="-431789" algn="l" rtl="0">
              <a:lnSpc>
                <a:spcPct val="90000"/>
              </a:lnSpc>
              <a:spcBef>
                <a:spcPts val="533"/>
              </a:spcBef>
              <a:spcAft>
                <a:spcPts val="0"/>
              </a:spcAft>
              <a:buClr>
                <a:schemeClr val="dk1"/>
              </a:buClr>
              <a:buSzPts val="1500"/>
              <a:buChar char="•"/>
              <a:defRPr sz="2000"/>
            </a:lvl7pPr>
            <a:lvl8pPr marL="4876678" lvl="7" indent="-431789" algn="l" rtl="0">
              <a:lnSpc>
                <a:spcPct val="90000"/>
              </a:lnSpc>
              <a:spcBef>
                <a:spcPts val="533"/>
              </a:spcBef>
              <a:spcAft>
                <a:spcPts val="0"/>
              </a:spcAft>
              <a:buClr>
                <a:schemeClr val="dk1"/>
              </a:buClr>
              <a:buSzPts val="1500"/>
              <a:buChar char="•"/>
              <a:defRPr sz="2000"/>
            </a:lvl8pPr>
            <a:lvl9pPr marL="5486263" lvl="8" indent="-431789" algn="l" rtl="0">
              <a:lnSpc>
                <a:spcPct val="90000"/>
              </a:lnSpc>
              <a:spcBef>
                <a:spcPts val="533"/>
              </a:spcBef>
              <a:spcAft>
                <a:spcPts val="0"/>
              </a:spcAft>
              <a:buClr>
                <a:schemeClr val="dk1"/>
              </a:buClr>
              <a:buSzPts val="1500"/>
              <a:buChar char="•"/>
              <a:defRPr sz="2000"/>
            </a:lvl9pPr>
          </a:lstStyle>
          <a:p>
            <a:endParaRPr/>
          </a:p>
        </p:txBody>
      </p:sp>
      <p:sp>
        <p:nvSpPr>
          <p:cNvPr id="103" name="Google Shape;103;p21"/>
          <p:cNvSpPr txBox="1">
            <a:spLocks noGrp="1"/>
          </p:cNvSpPr>
          <p:nvPr>
            <p:ph type="body" idx="2"/>
          </p:nvPr>
        </p:nvSpPr>
        <p:spPr>
          <a:xfrm>
            <a:off x="839788" y="2057400"/>
            <a:ext cx="3932000" cy="3811600"/>
          </a:xfrm>
          <a:prstGeom prst="rect">
            <a:avLst/>
          </a:prstGeom>
          <a:noFill/>
          <a:ln>
            <a:noFill/>
          </a:ln>
        </p:spPr>
        <p:txBody>
          <a:bodyPr spcFirstLastPara="1" wrap="square" lIns="68575" tIns="34275" rIns="68575" bIns="34275" anchor="t" anchorCtr="0">
            <a:normAutofit/>
          </a:bodyPr>
          <a:lstStyle>
            <a:lvl1pPr marL="609585" lvl="0" indent="-304792" algn="l" rtl="0">
              <a:lnSpc>
                <a:spcPct val="90000"/>
              </a:lnSpc>
              <a:spcBef>
                <a:spcPts val="1067"/>
              </a:spcBef>
              <a:spcAft>
                <a:spcPts val="0"/>
              </a:spcAft>
              <a:buClr>
                <a:schemeClr val="dk1"/>
              </a:buClr>
              <a:buSzPts val="1200"/>
              <a:buNone/>
              <a:defRPr sz="1600"/>
            </a:lvl1pPr>
            <a:lvl2pPr marL="1219170" lvl="1" indent="-304792" algn="l" rtl="0">
              <a:lnSpc>
                <a:spcPct val="90000"/>
              </a:lnSpc>
              <a:spcBef>
                <a:spcPts val="533"/>
              </a:spcBef>
              <a:spcAft>
                <a:spcPts val="0"/>
              </a:spcAft>
              <a:buClr>
                <a:schemeClr val="dk1"/>
              </a:buClr>
              <a:buSzPts val="1100"/>
              <a:buNone/>
              <a:defRPr sz="1467"/>
            </a:lvl2pPr>
            <a:lvl3pPr marL="1828754" lvl="2" indent="-304792" algn="l" rtl="0">
              <a:lnSpc>
                <a:spcPct val="90000"/>
              </a:lnSpc>
              <a:spcBef>
                <a:spcPts val="533"/>
              </a:spcBef>
              <a:spcAft>
                <a:spcPts val="0"/>
              </a:spcAft>
              <a:buClr>
                <a:schemeClr val="dk1"/>
              </a:buClr>
              <a:buSzPts val="900"/>
              <a:buNone/>
              <a:defRPr sz="1200"/>
            </a:lvl3pPr>
            <a:lvl4pPr marL="2438339" lvl="3" indent="-304792" algn="l" rtl="0">
              <a:lnSpc>
                <a:spcPct val="90000"/>
              </a:lnSpc>
              <a:spcBef>
                <a:spcPts val="533"/>
              </a:spcBef>
              <a:spcAft>
                <a:spcPts val="0"/>
              </a:spcAft>
              <a:buClr>
                <a:schemeClr val="dk1"/>
              </a:buClr>
              <a:buSzPts val="800"/>
              <a:buNone/>
              <a:defRPr sz="1067"/>
            </a:lvl4pPr>
            <a:lvl5pPr marL="3047924" lvl="4" indent="-304792" algn="l" rtl="0">
              <a:lnSpc>
                <a:spcPct val="90000"/>
              </a:lnSpc>
              <a:spcBef>
                <a:spcPts val="533"/>
              </a:spcBef>
              <a:spcAft>
                <a:spcPts val="0"/>
              </a:spcAft>
              <a:buClr>
                <a:schemeClr val="dk1"/>
              </a:buClr>
              <a:buSzPts val="800"/>
              <a:buNone/>
              <a:defRPr sz="1067"/>
            </a:lvl5pPr>
            <a:lvl6pPr marL="3657509" lvl="5" indent="-304792" algn="l" rtl="0">
              <a:lnSpc>
                <a:spcPct val="90000"/>
              </a:lnSpc>
              <a:spcBef>
                <a:spcPts val="533"/>
              </a:spcBef>
              <a:spcAft>
                <a:spcPts val="0"/>
              </a:spcAft>
              <a:buClr>
                <a:schemeClr val="dk1"/>
              </a:buClr>
              <a:buSzPts val="800"/>
              <a:buNone/>
              <a:defRPr sz="1067"/>
            </a:lvl6pPr>
            <a:lvl7pPr marL="4267093" lvl="6" indent="-304792" algn="l" rtl="0">
              <a:lnSpc>
                <a:spcPct val="90000"/>
              </a:lnSpc>
              <a:spcBef>
                <a:spcPts val="533"/>
              </a:spcBef>
              <a:spcAft>
                <a:spcPts val="0"/>
              </a:spcAft>
              <a:buClr>
                <a:schemeClr val="dk1"/>
              </a:buClr>
              <a:buSzPts val="800"/>
              <a:buNone/>
              <a:defRPr sz="1067"/>
            </a:lvl7pPr>
            <a:lvl8pPr marL="4876678" lvl="7" indent="-304792" algn="l" rtl="0">
              <a:lnSpc>
                <a:spcPct val="90000"/>
              </a:lnSpc>
              <a:spcBef>
                <a:spcPts val="533"/>
              </a:spcBef>
              <a:spcAft>
                <a:spcPts val="0"/>
              </a:spcAft>
              <a:buClr>
                <a:schemeClr val="dk1"/>
              </a:buClr>
              <a:buSzPts val="800"/>
              <a:buNone/>
              <a:defRPr sz="1067"/>
            </a:lvl8pPr>
            <a:lvl9pPr marL="5486263" lvl="8" indent="-304792" algn="l" rtl="0">
              <a:lnSpc>
                <a:spcPct val="90000"/>
              </a:lnSpc>
              <a:spcBef>
                <a:spcPts val="533"/>
              </a:spcBef>
              <a:spcAft>
                <a:spcPts val="0"/>
              </a:spcAft>
              <a:buClr>
                <a:schemeClr val="dk1"/>
              </a:buClr>
              <a:buSzPts val="800"/>
              <a:buNone/>
              <a:defRPr sz="1067"/>
            </a:lvl9pPr>
          </a:lstStyle>
          <a:p>
            <a:endParaRPr/>
          </a:p>
        </p:txBody>
      </p:sp>
      <p:sp>
        <p:nvSpPr>
          <p:cNvPr id="104" name="Google Shape;104;p21"/>
          <p:cNvSpPr txBox="1">
            <a:spLocks noGrp="1"/>
          </p:cNvSpPr>
          <p:nvPr>
            <p:ph type="dt" idx="10"/>
          </p:nvPr>
        </p:nvSpPr>
        <p:spPr>
          <a:xfrm>
            <a:off x="838200" y="6356351"/>
            <a:ext cx="2743200" cy="3652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05" name="Google Shape;105;p21"/>
          <p:cNvSpPr txBox="1">
            <a:spLocks noGrp="1"/>
          </p:cNvSpPr>
          <p:nvPr>
            <p:ph type="ftr" idx="11"/>
          </p:nvPr>
        </p:nvSpPr>
        <p:spPr>
          <a:xfrm>
            <a:off x="4038600" y="6356351"/>
            <a:ext cx="4114800" cy="3652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06" name="Google Shape;106;p21"/>
          <p:cNvSpPr txBox="1">
            <a:spLocks noGrp="1"/>
          </p:cNvSpPr>
          <p:nvPr>
            <p:ph type="sldNum" idx="12"/>
          </p:nvPr>
        </p:nvSpPr>
        <p:spPr>
          <a:xfrm>
            <a:off x="8610600" y="6356351"/>
            <a:ext cx="2743200" cy="3652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matchingName="Picture with Caption" type="picTx">
  <p:cSld name="PICTURE_WITH_CAPTION_TEXT">
    <p:spTree>
      <p:nvGrpSpPr>
        <p:cNvPr id="1" name="Shape 107"/>
        <p:cNvGrpSpPr/>
        <p:nvPr/>
      </p:nvGrpSpPr>
      <p:grpSpPr>
        <a:xfrm>
          <a:off x="0" y="0"/>
          <a:ext cx="0" cy="0"/>
          <a:chOff x="0" y="0"/>
          <a:chExt cx="0" cy="0"/>
        </a:xfrm>
      </p:grpSpPr>
      <p:sp>
        <p:nvSpPr>
          <p:cNvPr id="108" name="Google Shape;108;p22"/>
          <p:cNvSpPr txBox="1">
            <a:spLocks noGrp="1"/>
          </p:cNvSpPr>
          <p:nvPr>
            <p:ph type="title"/>
          </p:nvPr>
        </p:nvSpPr>
        <p:spPr>
          <a:xfrm>
            <a:off x="839788" y="457200"/>
            <a:ext cx="3932000" cy="1600400"/>
          </a:xfrm>
          <a:prstGeom prst="rect">
            <a:avLst/>
          </a:prstGeom>
          <a:noFill/>
          <a:ln>
            <a:noFill/>
          </a:ln>
        </p:spPr>
        <p:txBody>
          <a:bodyPr spcFirstLastPara="1" wrap="square" lIns="68575" tIns="34275" rIns="68575" bIns="34275" anchor="b" anchorCtr="0">
            <a:normAutofit/>
          </a:bodyPr>
          <a:lstStyle>
            <a:lvl1pPr lvl="0" algn="l" rtl="0">
              <a:lnSpc>
                <a:spcPct val="90000"/>
              </a:lnSpc>
              <a:spcBef>
                <a:spcPts val="0"/>
              </a:spcBef>
              <a:spcAft>
                <a:spcPts val="0"/>
              </a:spcAft>
              <a:buClr>
                <a:schemeClr val="dk1"/>
              </a:buClr>
              <a:buSzPts val="2400"/>
              <a:buFont typeface="Calibri"/>
              <a:buNone/>
              <a:defRPr sz="32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109" name="Google Shape;109;p22"/>
          <p:cNvSpPr>
            <a:spLocks noGrp="1"/>
          </p:cNvSpPr>
          <p:nvPr>
            <p:ph type="pic" idx="2"/>
          </p:nvPr>
        </p:nvSpPr>
        <p:spPr>
          <a:xfrm>
            <a:off x="5183188" y="987425"/>
            <a:ext cx="6172400" cy="4873600"/>
          </a:xfrm>
          <a:prstGeom prst="rect">
            <a:avLst/>
          </a:prstGeom>
          <a:noFill/>
          <a:ln>
            <a:noFill/>
          </a:ln>
        </p:spPr>
      </p:sp>
      <p:sp>
        <p:nvSpPr>
          <p:cNvPr id="110" name="Google Shape;110;p22"/>
          <p:cNvSpPr txBox="1">
            <a:spLocks noGrp="1"/>
          </p:cNvSpPr>
          <p:nvPr>
            <p:ph type="body" idx="1"/>
          </p:nvPr>
        </p:nvSpPr>
        <p:spPr>
          <a:xfrm>
            <a:off x="839788" y="2057400"/>
            <a:ext cx="3932000" cy="3811600"/>
          </a:xfrm>
          <a:prstGeom prst="rect">
            <a:avLst/>
          </a:prstGeom>
          <a:noFill/>
          <a:ln>
            <a:noFill/>
          </a:ln>
        </p:spPr>
        <p:txBody>
          <a:bodyPr spcFirstLastPara="1" wrap="square" lIns="68575" tIns="34275" rIns="68575" bIns="34275" anchor="t" anchorCtr="0">
            <a:normAutofit/>
          </a:bodyPr>
          <a:lstStyle>
            <a:lvl1pPr marL="609585" lvl="0" indent="-304792" algn="l" rtl="0">
              <a:lnSpc>
                <a:spcPct val="90000"/>
              </a:lnSpc>
              <a:spcBef>
                <a:spcPts val="1067"/>
              </a:spcBef>
              <a:spcAft>
                <a:spcPts val="0"/>
              </a:spcAft>
              <a:buClr>
                <a:schemeClr val="dk1"/>
              </a:buClr>
              <a:buSzPts val="1200"/>
              <a:buNone/>
              <a:defRPr sz="1600"/>
            </a:lvl1pPr>
            <a:lvl2pPr marL="1219170" lvl="1" indent="-304792" algn="l" rtl="0">
              <a:lnSpc>
                <a:spcPct val="90000"/>
              </a:lnSpc>
              <a:spcBef>
                <a:spcPts val="533"/>
              </a:spcBef>
              <a:spcAft>
                <a:spcPts val="0"/>
              </a:spcAft>
              <a:buClr>
                <a:schemeClr val="dk1"/>
              </a:buClr>
              <a:buSzPts val="1100"/>
              <a:buNone/>
              <a:defRPr sz="1467"/>
            </a:lvl2pPr>
            <a:lvl3pPr marL="1828754" lvl="2" indent="-304792" algn="l" rtl="0">
              <a:lnSpc>
                <a:spcPct val="90000"/>
              </a:lnSpc>
              <a:spcBef>
                <a:spcPts val="533"/>
              </a:spcBef>
              <a:spcAft>
                <a:spcPts val="0"/>
              </a:spcAft>
              <a:buClr>
                <a:schemeClr val="dk1"/>
              </a:buClr>
              <a:buSzPts val="900"/>
              <a:buNone/>
              <a:defRPr sz="1200"/>
            </a:lvl3pPr>
            <a:lvl4pPr marL="2438339" lvl="3" indent="-304792" algn="l" rtl="0">
              <a:lnSpc>
                <a:spcPct val="90000"/>
              </a:lnSpc>
              <a:spcBef>
                <a:spcPts val="533"/>
              </a:spcBef>
              <a:spcAft>
                <a:spcPts val="0"/>
              </a:spcAft>
              <a:buClr>
                <a:schemeClr val="dk1"/>
              </a:buClr>
              <a:buSzPts val="800"/>
              <a:buNone/>
              <a:defRPr sz="1067"/>
            </a:lvl4pPr>
            <a:lvl5pPr marL="3047924" lvl="4" indent="-304792" algn="l" rtl="0">
              <a:lnSpc>
                <a:spcPct val="90000"/>
              </a:lnSpc>
              <a:spcBef>
                <a:spcPts val="533"/>
              </a:spcBef>
              <a:spcAft>
                <a:spcPts val="0"/>
              </a:spcAft>
              <a:buClr>
                <a:schemeClr val="dk1"/>
              </a:buClr>
              <a:buSzPts val="800"/>
              <a:buNone/>
              <a:defRPr sz="1067"/>
            </a:lvl5pPr>
            <a:lvl6pPr marL="3657509" lvl="5" indent="-304792" algn="l" rtl="0">
              <a:lnSpc>
                <a:spcPct val="90000"/>
              </a:lnSpc>
              <a:spcBef>
                <a:spcPts val="533"/>
              </a:spcBef>
              <a:spcAft>
                <a:spcPts val="0"/>
              </a:spcAft>
              <a:buClr>
                <a:schemeClr val="dk1"/>
              </a:buClr>
              <a:buSzPts val="800"/>
              <a:buNone/>
              <a:defRPr sz="1067"/>
            </a:lvl6pPr>
            <a:lvl7pPr marL="4267093" lvl="6" indent="-304792" algn="l" rtl="0">
              <a:lnSpc>
                <a:spcPct val="90000"/>
              </a:lnSpc>
              <a:spcBef>
                <a:spcPts val="533"/>
              </a:spcBef>
              <a:spcAft>
                <a:spcPts val="0"/>
              </a:spcAft>
              <a:buClr>
                <a:schemeClr val="dk1"/>
              </a:buClr>
              <a:buSzPts val="800"/>
              <a:buNone/>
              <a:defRPr sz="1067"/>
            </a:lvl7pPr>
            <a:lvl8pPr marL="4876678" lvl="7" indent="-304792" algn="l" rtl="0">
              <a:lnSpc>
                <a:spcPct val="90000"/>
              </a:lnSpc>
              <a:spcBef>
                <a:spcPts val="533"/>
              </a:spcBef>
              <a:spcAft>
                <a:spcPts val="0"/>
              </a:spcAft>
              <a:buClr>
                <a:schemeClr val="dk1"/>
              </a:buClr>
              <a:buSzPts val="800"/>
              <a:buNone/>
              <a:defRPr sz="1067"/>
            </a:lvl8pPr>
            <a:lvl9pPr marL="5486263" lvl="8" indent="-304792" algn="l" rtl="0">
              <a:lnSpc>
                <a:spcPct val="90000"/>
              </a:lnSpc>
              <a:spcBef>
                <a:spcPts val="533"/>
              </a:spcBef>
              <a:spcAft>
                <a:spcPts val="0"/>
              </a:spcAft>
              <a:buClr>
                <a:schemeClr val="dk1"/>
              </a:buClr>
              <a:buSzPts val="800"/>
              <a:buNone/>
              <a:defRPr sz="1067"/>
            </a:lvl9pPr>
          </a:lstStyle>
          <a:p>
            <a:endParaRPr/>
          </a:p>
        </p:txBody>
      </p:sp>
      <p:sp>
        <p:nvSpPr>
          <p:cNvPr id="111" name="Google Shape;111;p22"/>
          <p:cNvSpPr txBox="1">
            <a:spLocks noGrp="1"/>
          </p:cNvSpPr>
          <p:nvPr>
            <p:ph type="dt" idx="10"/>
          </p:nvPr>
        </p:nvSpPr>
        <p:spPr>
          <a:xfrm>
            <a:off x="838200" y="6356351"/>
            <a:ext cx="2743200" cy="3652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12" name="Google Shape;112;p22"/>
          <p:cNvSpPr txBox="1">
            <a:spLocks noGrp="1"/>
          </p:cNvSpPr>
          <p:nvPr>
            <p:ph type="ftr" idx="11"/>
          </p:nvPr>
        </p:nvSpPr>
        <p:spPr>
          <a:xfrm>
            <a:off x="4038600" y="6356351"/>
            <a:ext cx="4114800" cy="3652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13" name="Google Shape;113;p22"/>
          <p:cNvSpPr txBox="1">
            <a:spLocks noGrp="1"/>
          </p:cNvSpPr>
          <p:nvPr>
            <p:ph type="sldNum" idx="12"/>
          </p:nvPr>
        </p:nvSpPr>
        <p:spPr>
          <a:xfrm>
            <a:off x="8610600" y="6356351"/>
            <a:ext cx="2743200" cy="3652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matchingName="Title and Vertical Text" type="vertTx">
  <p:cSld name="VERTICAL_TEXT">
    <p:spTree>
      <p:nvGrpSpPr>
        <p:cNvPr id="1" name="Shape 114"/>
        <p:cNvGrpSpPr/>
        <p:nvPr/>
      </p:nvGrpSpPr>
      <p:grpSpPr>
        <a:xfrm>
          <a:off x="0" y="0"/>
          <a:ext cx="0" cy="0"/>
          <a:chOff x="0" y="0"/>
          <a:chExt cx="0" cy="0"/>
        </a:xfrm>
      </p:grpSpPr>
      <p:sp>
        <p:nvSpPr>
          <p:cNvPr id="115" name="Google Shape;115;p23"/>
          <p:cNvSpPr txBox="1">
            <a:spLocks noGrp="1"/>
          </p:cNvSpPr>
          <p:nvPr>
            <p:ph type="title"/>
          </p:nvPr>
        </p:nvSpPr>
        <p:spPr>
          <a:xfrm>
            <a:off x="838200" y="365125"/>
            <a:ext cx="10515600" cy="13256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116" name="Google Shape;116;p23"/>
          <p:cNvSpPr txBox="1">
            <a:spLocks noGrp="1"/>
          </p:cNvSpPr>
          <p:nvPr>
            <p:ph type="body" idx="1"/>
          </p:nvPr>
        </p:nvSpPr>
        <p:spPr>
          <a:xfrm rot="5400000">
            <a:off x="3920400" y="-1256575"/>
            <a:ext cx="4351200" cy="10515600"/>
          </a:xfrm>
          <a:prstGeom prst="rect">
            <a:avLst/>
          </a:prstGeom>
          <a:noFill/>
          <a:ln>
            <a:noFill/>
          </a:ln>
        </p:spPr>
        <p:txBody>
          <a:bodyPr spcFirstLastPara="1" wrap="square" lIns="68575" tIns="34275" rIns="68575" bIns="34275" anchor="t" anchorCtr="0">
            <a:normAutofit/>
          </a:bodyPr>
          <a:lstStyle>
            <a:lvl1pPr marL="609585" lvl="0" indent="-423323" algn="l" rtl="0">
              <a:lnSpc>
                <a:spcPct val="90000"/>
              </a:lnSpc>
              <a:spcBef>
                <a:spcPts val="1067"/>
              </a:spcBef>
              <a:spcAft>
                <a:spcPts val="0"/>
              </a:spcAft>
              <a:buClr>
                <a:schemeClr val="dk1"/>
              </a:buClr>
              <a:buSzPts val="1400"/>
              <a:buChar char="•"/>
              <a:defRPr/>
            </a:lvl1pPr>
            <a:lvl2pPr marL="1219170" lvl="1" indent="-423323" algn="l" rtl="0">
              <a:lnSpc>
                <a:spcPct val="90000"/>
              </a:lnSpc>
              <a:spcBef>
                <a:spcPts val="533"/>
              </a:spcBef>
              <a:spcAft>
                <a:spcPts val="0"/>
              </a:spcAft>
              <a:buClr>
                <a:schemeClr val="dk1"/>
              </a:buClr>
              <a:buSzPts val="1400"/>
              <a:buChar char="•"/>
              <a:defRPr/>
            </a:lvl2pPr>
            <a:lvl3pPr marL="1828754" lvl="2" indent="-423323" algn="l" rtl="0">
              <a:lnSpc>
                <a:spcPct val="90000"/>
              </a:lnSpc>
              <a:spcBef>
                <a:spcPts val="533"/>
              </a:spcBef>
              <a:spcAft>
                <a:spcPts val="0"/>
              </a:spcAft>
              <a:buClr>
                <a:schemeClr val="dk1"/>
              </a:buClr>
              <a:buSzPts val="1400"/>
              <a:buChar char="•"/>
              <a:defRPr/>
            </a:lvl3pPr>
            <a:lvl4pPr marL="2438339" lvl="3" indent="-423323" algn="l" rtl="0">
              <a:lnSpc>
                <a:spcPct val="90000"/>
              </a:lnSpc>
              <a:spcBef>
                <a:spcPts val="533"/>
              </a:spcBef>
              <a:spcAft>
                <a:spcPts val="0"/>
              </a:spcAft>
              <a:buClr>
                <a:schemeClr val="dk1"/>
              </a:buClr>
              <a:buSzPts val="1400"/>
              <a:buChar char="•"/>
              <a:defRPr/>
            </a:lvl4pPr>
            <a:lvl5pPr marL="3047924" lvl="4" indent="-423323" algn="l" rtl="0">
              <a:lnSpc>
                <a:spcPct val="90000"/>
              </a:lnSpc>
              <a:spcBef>
                <a:spcPts val="533"/>
              </a:spcBef>
              <a:spcAft>
                <a:spcPts val="0"/>
              </a:spcAft>
              <a:buClr>
                <a:schemeClr val="dk1"/>
              </a:buClr>
              <a:buSzPts val="1400"/>
              <a:buChar char="•"/>
              <a:defRPr/>
            </a:lvl5pPr>
            <a:lvl6pPr marL="3657509" lvl="5" indent="-423323" algn="l" rtl="0">
              <a:lnSpc>
                <a:spcPct val="90000"/>
              </a:lnSpc>
              <a:spcBef>
                <a:spcPts val="533"/>
              </a:spcBef>
              <a:spcAft>
                <a:spcPts val="0"/>
              </a:spcAft>
              <a:buClr>
                <a:schemeClr val="dk1"/>
              </a:buClr>
              <a:buSzPts val="1400"/>
              <a:buChar char="•"/>
              <a:defRPr/>
            </a:lvl6pPr>
            <a:lvl7pPr marL="4267093" lvl="6" indent="-423323" algn="l" rtl="0">
              <a:lnSpc>
                <a:spcPct val="90000"/>
              </a:lnSpc>
              <a:spcBef>
                <a:spcPts val="533"/>
              </a:spcBef>
              <a:spcAft>
                <a:spcPts val="0"/>
              </a:spcAft>
              <a:buClr>
                <a:schemeClr val="dk1"/>
              </a:buClr>
              <a:buSzPts val="1400"/>
              <a:buChar char="•"/>
              <a:defRPr/>
            </a:lvl7pPr>
            <a:lvl8pPr marL="4876678" lvl="7" indent="-423323" algn="l" rtl="0">
              <a:lnSpc>
                <a:spcPct val="90000"/>
              </a:lnSpc>
              <a:spcBef>
                <a:spcPts val="533"/>
              </a:spcBef>
              <a:spcAft>
                <a:spcPts val="0"/>
              </a:spcAft>
              <a:buClr>
                <a:schemeClr val="dk1"/>
              </a:buClr>
              <a:buSzPts val="1400"/>
              <a:buChar char="•"/>
              <a:defRPr/>
            </a:lvl8pPr>
            <a:lvl9pPr marL="5486263" lvl="8" indent="-423323" algn="l" rtl="0">
              <a:lnSpc>
                <a:spcPct val="90000"/>
              </a:lnSpc>
              <a:spcBef>
                <a:spcPts val="533"/>
              </a:spcBef>
              <a:spcAft>
                <a:spcPts val="0"/>
              </a:spcAft>
              <a:buClr>
                <a:schemeClr val="dk1"/>
              </a:buClr>
              <a:buSzPts val="1400"/>
              <a:buChar char="•"/>
              <a:defRPr/>
            </a:lvl9pPr>
          </a:lstStyle>
          <a:p>
            <a:endParaRPr/>
          </a:p>
        </p:txBody>
      </p:sp>
      <p:sp>
        <p:nvSpPr>
          <p:cNvPr id="117" name="Google Shape;117;p23"/>
          <p:cNvSpPr txBox="1">
            <a:spLocks noGrp="1"/>
          </p:cNvSpPr>
          <p:nvPr>
            <p:ph type="dt" idx="10"/>
          </p:nvPr>
        </p:nvSpPr>
        <p:spPr>
          <a:xfrm>
            <a:off x="838200" y="6356351"/>
            <a:ext cx="2743200" cy="3652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18" name="Google Shape;118;p23"/>
          <p:cNvSpPr txBox="1">
            <a:spLocks noGrp="1"/>
          </p:cNvSpPr>
          <p:nvPr>
            <p:ph type="ftr" idx="11"/>
          </p:nvPr>
        </p:nvSpPr>
        <p:spPr>
          <a:xfrm>
            <a:off x="4038600" y="6356351"/>
            <a:ext cx="4114800" cy="3652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19" name="Google Shape;119;p23"/>
          <p:cNvSpPr txBox="1">
            <a:spLocks noGrp="1"/>
          </p:cNvSpPr>
          <p:nvPr>
            <p:ph type="sldNum" idx="12"/>
          </p:nvPr>
        </p:nvSpPr>
        <p:spPr>
          <a:xfrm>
            <a:off x="8610600" y="6356351"/>
            <a:ext cx="2743200" cy="3652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matchingName="Vertical Title and Text" type="vertTitleAndTx">
  <p:cSld name="VERTICAL_TITLE_AND_VERTICAL_TEXT">
    <p:spTree>
      <p:nvGrpSpPr>
        <p:cNvPr id="1" name="Shape 120"/>
        <p:cNvGrpSpPr/>
        <p:nvPr/>
      </p:nvGrpSpPr>
      <p:grpSpPr>
        <a:xfrm>
          <a:off x="0" y="0"/>
          <a:ext cx="0" cy="0"/>
          <a:chOff x="0" y="0"/>
          <a:chExt cx="0" cy="0"/>
        </a:xfrm>
      </p:grpSpPr>
      <p:sp>
        <p:nvSpPr>
          <p:cNvPr id="121" name="Google Shape;121;p24"/>
          <p:cNvSpPr txBox="1">
            <a:spLocks noGrp="1"/>
          </p:cNvSpPr>
          <p:nvPr>
            <p:ph type="title"/>
          </p:nvPr>
        </p:nvSpPr>
        <p:spPr>
          <a:xfrm rot="5400000">
            <a:off x="7133400" y="1956725"/>
            <a:ext cx="5812000" cy="26288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122" name="Google Shape;122;p24"/>
          <p:cNvSpPr txBox="1">
            <a:spLocks noGrp="1"/>
          </p:cNvSpPr>
          <p:nvPr>
            <p:ph type="body" idx="1"/>
          </p:nvPr>
        </p:nvSpPr>
        <p:spPr>
          <a:xfrm rot="5400000">
            <a:off x="1799300" y="-596075"/>
            <a:ext cx="5812000" cy="7734400"/>
          </a:xfrm>
          <a:prstGeom prst="rect">
            <a:avLst/>
          </a:prstGeom>
          <a:noFill/>
          <a:ln>
            <a:noFill/>
          </a:ln>
        </p:spPr>
        <p:txBody>
          <a:bodyPr spcFirstLastPara="1" wrap="square" lIns="68575" tIns="34275" rIns="68575" bIns="34275" anchor="t" anchorCtr="0">
            <a:normAutofit/>
          </a:bodyPr>
          <a:lstStyle>
            <a:lvl1pPr marL="609585" lvl="0" indent="-423323" algn="l" rtl="0">
              <a:lnSpc>
                <a:spcPct val="90000"/>
              </a:lnSpc>
              <a:spcBef>
                <a:spcPts val="1067"/>
              </a:spcBef>
              <a:spcAft>
                <a:spcPts val="0"/>
              </a:spcAft>
              <a:buClr>
                <a:schemeClr val="dk1"/>
              </a:buClr>
              <a:buSzPts val="1400"/>
              <a:buChar char="•"/>
              <a:defRPr/>
            </a:lvl1pPr>
            <a:lvl2pPr marL="1219170" lvl="1" indent="-423323" algn="l" rtl="0">
              <a:lnSpc>
                <a:spcPct val="90000"/>
              </a:lnSpc>
              <a:spcBef>
                <a:spcPts val="533"/>
              </a:spcBef>
              <a:spcAft>
                <a:spcPts val="0"/>
              </a:spcAft>
              <a:buClr>
                <a:schemeClr val="dk1"/>
              </a:buClr>
              <a:buSzPts val="1400"/>
              <a:buChar char="•"/>
              <a:defRPr/>
            </a:lvl2pPr>
            <a:lvl3pPr marL="1828754" lvl="2" indent="-423323" algn="l" rtl="0">
              <a:lnSpc>
                <a:spcPct val="90000"/>
              </a:lnSpc>
              <a:spcBef>
                <a:spcPts val="533"/>
              </a:spcBef>
              <a:spcAft>
                <a:spcPts val="0"/>
              </a:spcAft>
              <a:buClr>
                <a:schemeClr val="dk1"/>
              </a:buClr>
              <a:buSzPts val="1400"/>
              <a:buChar char="•"/>
              <a:defRPr/>
            </a:lvl3pPr>
            <a:lvl4pPr marL="2438339" lvl="3" indent="-423323" algn="l" rtl="0">
              <a:lnSpc>
                <a:spcPct val="90000"/>
              </a:lnSpc>
              <a:spcBef>
                <a:spcPts val="533"/>
              </a:spcBef>
              <a:spcAft>
                <a:spcPts val="0"/>
              </a:spcAft>
              <a:buClr>
                <a:schemeClr val="dk1"/>
              </a:buClr>
              <a:buSzPts val="1400"/>
              <a:buChar char="•"/>
              <a:defRPr/>
            </a:lvl4pPr>
            <a:lvl5pPr marL="3047924" lvl="4" indent="-423323" algn="l" rtl="0">
              <a:lnSpc>
                <a:spcPct val="90000"/>
              </a:lnSpc>
              <a:spcBef>
                <a:spcPts val="533"/>
              </a:spcBef>
              <a:spcAft>
                <a:spcPts val="0"/>
              </a:spcAft>
              <a:buClr>
                <a:schemeClr val="dk1"/>
              </a:buClr>
              <a:buSzPts val="1400"/>
              <a:buChar char="•"/>
              <a:defRPr/>
            </a:lvl5pPr>
            <a:lvl6pPr marL="3657509" lvl="5" indent="-423323" algn="l" rtl="0">
              <a:lnSpc>
                <a:spcPct val="90000"/>
              </a:lnSpc>
              <a:spcBef>
                <a:spcPts val="533"/>
              </a:spcBef>
              <a:spcAft>
                <a:spcPts val="0"/>
              </a:spcAft>
              <a:buClr>
                <a:schemeClr val="dk1"/>
              </a:buClr>
              <a:buSzPts val="1400"/>
              <a:buChar char="•"/>
              <a:defRPr/>
            </a:lvl6pPr>
            <a:lvl7pPr marL="4267093" lvl="6" indent="-423323" algn="l" rtl="0">
              <a:lnSpc>
                <a:spcPct val="90000"/>
              </a:lnSpc>
              <a:spcBef>
                <a:spcPts val="533"/>
              </a:spcBef>
              <a:spcAft>
                <a:spcPts val="0"/>
              </a:spcAft>
              <a:buClr>
                <a:schemeClr val="dk1"/>
              </a:buClr>
              <a:buSzPts val="1400"/>
              <a:buChar char="•"/>
              <a:defRPr/>
            </a:lvl7pPr>
            <a:lvl8pPr marL="4876678" lvl="7" indent="-423323" algn="l" rtl="0">
              <a:lnSpc>
                <a:spcPct val="90000"/>
              </a:lnSpc>
              <a:spcBef>
                <a:spcPts val="533"/>
              </a:spcBef>
              <a:spcAft>
                <a:spcPts val="0"/>
              </a:spcAft>
              <a:buClr>
                <a:schemeClr val="dk1"/>
              </a:buClr>
              <a:buSzPts val="1400"/>
              <a:buChar char="•"/>
              <a:defRPr/>
            </a:lvl8pPr>
            <a:lvl9pPr marL="5486263" lvl="8" indent="-423323" algn="l" rtl="0">
              <a:lnSpc>
                <a:spcPct val="90000"/>
              </a:lnSpc>
              <a:spcBef>
                <a:spcPts val="533"/>
              </a:spcBef>
              <a:spcAft>
                <a:spcPts val="0"/>
              </a:spcAft>
              <a:buClr>
                <a:schemeClr val="dk1"/>
              </a:buClr>
              <a:buSzPts val="1400"/>
              <a:buChar char="•"/>
              <a:defRPr/>
            </a:lvl9pPr>
          </a:lstStyle>
          <a:p>
            <a:endParaRPr/>
          </a:p>
        </p:txBody>
      </p:sp>
      <p:sp>
        <p:nvSpPr>
          <p:cNvPr id="123" name="Google Shape;123;p24"/>
          <p:cNvSpPr txBox="1">
            <a:spLocks noGrp="1"/>
          </p:cNvSpPr>
          <p:nvPr>
            <p:ph type="dt" idx="10"/>
          </p:nvPr>
        </p:nvSpPr>
        <p:spPr>
          <a:xfrm>
            <a:off x="838200" y="6356351"/>
            <a:ext cx="2743200" cy="3652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24" name="Google Shape;124;p24"/>
          <p:cNvSpPr txBox="1">
            <a:spLocks noGrp="1"/>
          </p:cNvSpPr>
          <p:nvPr>
            <p:ph type="ftr" idx="11"/>
          </p:nvPr>
        </p:nvSpPr>
        <p:spPr>
          <a:xfrm>
            <a:off x="4038600" y="6356351"/>
            <a:ext cx="4114800" cy="3652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25" name="Google Shape;125;p24"/>
          <p:cNvSpPr txBox="1">
            <a:spLocks noGrp="1"/>
          </p:cNvSpPr>
          <p:nvPr>
            <p:ph type="sldNum" idx="12"/>
          </p:nvPr>
        </p:nvSpPr>
        <p:spPr>
          <a:xfrm>
            <a:off x="8610600" y="6356351"/>
            <a:ext cx="2743200" cy="365200"/>
          </a:xfrm>
          <a:prstGeom prst="rect">
            <a:avLst/>
          </a:prstGeom>
          <a:noFill/>
          <a:ln>
            <a:noFill/>
          </a:ln>
        </p:spPr>
        <p:txBody>
          <a:bodyPr spcFirstLastPara="1" wrap="square" lIns="68575" tIns="34275" rIns="68575" bIns="342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image" Target="../media/image2.png"/><Relationship Id="rId5" Type="http://schemas.openxmlformats.org/officeDocument/2006/relationships/slideLayout" Target="../slideLayouts/slideLayout16.xml"/><Relationship Id="rId10" Type="http://schemas.openxmlformats.org/officeDocument/2006/relationships/image" Target="../media/image1.png"/><Relationship Id="rId4" Type="http://schemas.openxmlformats.org/officeDocument/2006/relationships/slideLayout" Target="../slideLayouts/slideLayout15.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2082407-3773-4029-A59A-F8CAC6CBC1FD}" type="datetimeFigureOut">
              <a:rPr lang="en-US" smtClean="0"/>
              <a:t>5/22/2024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CF684E4-C305-41E3-8C72-EFFF10B9FA44}" type="slidenum">
              <a:rPr lang="en-US" smtClean="0"/>
              <a:t>‹#›</a:t>
            </a:fld>
            <a:endParaRPr lang="en-US"/>
          </a:p>
        </p:txBody>
      </p:sp>
    </p:spTree>
    <p:extLst>
      <p:ext uri="{BB962C8B-B14F-4D97-AF65-F5344CB8AC3E}">
        <p14:creationId xmlns:p14="http://schemas.microsoft.com/office/powerpoint/2010/main" val="1071051907"/>
      </p:ext>
    </p:extLst>
  </p:cSld>
  <p:clrMap bg1="lt1" tx1="dk1" bg2="lt2" tx2="dk2" accent1="accent1" accent2="accent2" accent3="accent3" accent4="accent4" accent5="accent5" accent6="accent6" hlink="hlink" folHlink="folHlink"/>
  <p:sldLayoutIdLst>
    <p:sldLayoutId id="2147483673" r:id="rId1"/>
    <p:sldLayoutId id="2147483662" r:id="rId2"/>
    <p:sldLayoutId id="2147483674" r:id="rId3"/>
    <p:sldLayoutId id="2147483675" r:id="rId4"/>
    <p:sldLayoutId id="2147483676" r:id="rId5"/>
    <p:sldLayoutId id="2147483677" r:id="rId6"/>
    <p:sldLayoutId id="2147483678" r:id="rId7"/>
    <p:sldLayoutId id="2147483679" r:id="rId8"/>
    <p:sldLayoutId id="2147483680" r:id="rId9"/>
    <p:sldLayoutId id="2147483670" r:id="rId10"/>
    <p:sldLayoutId id="214748367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a:blip r:embed="rId10">
            <a:alphaModFix/>
          </a:blip>
          <a:stretch>
            <a:fillRect/>
          </a:stretch>
        </a:blip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838200" y="365125"/>
            <a:ext cx="10515600" cy="1325600"/>
          </a:xfrm>
          <a:prstGeom prst="rect">
            <a:avLst/>
          </a:prstGeom>
          <a:noFill/>
          <a:ln>
            <a:noFill/>
          </a:ln>
        </p:spPr>
        <p:txBody>
          <a:bodyPr spcFirstLastPara="1" wrap="square" lIns="68575" tIns="34275" rIns="68575" bIns="34275" anchor="ctr" anchorCtr="0">
            <a:normAutofit/>
          </a:bodyPr>
          <a:lstStyle>
            <a:lvl1pPr marR="0" lvl="0" algn="l" rtl="0">
              <a:lnSpc>
                <a:spcPct val="90000"/>
              </a:lnSpc>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52" name="Google Shape;52;p13"/>
          <p:cNvSpPr txBox="1">
            <a:spLocks noGrp="1"/>
          </p:cNvSpPr>
          <p:nvPr>
            <p:ph type="body" idx="1"/>
          </p:nvPr>
        </p:nvSpPr>
        <p:spPr>
          <a:xfrm>
            <a:off x="838200" y="1825625"/>
            <a:ext cx="10515600" cy="4351200"/>
          </a:xfrm>
          <a:prstGeom prst="rect">
            <a:avLst/>
          </a:prstGeom>
          <a:noFill/>
          <a:ln>
            <a:noFill/>
          </a:ln>
        </p:spPr>
        <p:txBody>
          <a:bodyPr spcFirstLastPara="1" wrap="square" lIns="68575" tIns="34275" rIns="68575" bIns="34275" anchor="t" anchorCtr="0">
            <a:normAutofit/>
          </a:bodyPr>
          <a:lstStyle>
            <a:lvl1pPr marL="457200" marR="0" lvl="0" indent="-361950" algn="l" rtl="0">
              <a:lnSpc>
                <a:spcPct val="90000"/>
              </a:lnSpc>
              <a:spcBef>
                <a:spcPts val="80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53" name="Google Shape;53;p13"/>
          <p:cNvSpPr txBox="1">
            <a:spLocks noGrp="1"/>
          </p:cNvSpPr>
          <p:nvPr>
            <p:ph type="dt" idx="10"/>
          </p:nvPr>
        </p:nvSpPr>
        <p:spPr>
          <a:xfrm>
            <a:off x="838200" y="6356351"/>
            <a:ext cx="2743200" cy="365200"/>
          </a:xfrm>
          <a:prstGeom prst="rect">
            <a:avLst/>
          </a:prstGeom>
          <a:noFill/>
          <a:ln>
            <a:noFill/>
          </a:ln>
        </p:spPr>
        <p:txBody>
          <a:bodyPr spcFirstLastPara="1" wrap="square" lIns="68575" tIns="34275" rIns="68575" bIns="34275" anchor="ctr" anchorCtr="0">
            <a:noAutofit/>
          </a:bodyPr>
          <a:lstStyle>
            <a:lvl1pPr marR="0" lvl="0" algn="l" rtl="0">
              <a:spcBef>
                <a:spcPts val="0"/>
              </a:spcBef>
              <a:spcAft>
                <a:spcPts val="0"/>
              </a:spcAft>
              <a:buSzPts val="11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9pPr>
          </a:lstStyle>
          <a:p>
            <a:endParaRPr/>
          </a:p>
        </p:txBody>
      </p:sp>
      <p:sp>
        <p:nvSpPr>
          <p:cNvPr id="54" name="Google Shape;54;p13"/>
          <p:cNvSpPr txBox="1">
            <a:spLocks noGrp="1"/>
          </p:cNvSpPr>
          <p:nvPr>
            <p:ph type="ftr" idx="11"/>
          </p:nvPr>
        </p:nvSpPr>
        <p:spPr>
          <a:xfrm>
            <a:off x="4038600" y="6356351"/>
            <a:ext cx="4114800" cy="365200"/>
          </a:xfrm>
          <a:prstGeom prst="rect">
            <a:avLst/>
          </a:prstGeom>
          <a:noFill/>
          <a:ln>
            <a:noFill/>
          </a:ln>
        </p:spPr>
        <p:txBody>
          <a:bodyPr spcFirstLastPara="1" wrap="square" lIns="68575" tIns="34275" rIns="68575" bIns="34275" anchor="ctr" anchorCtr="0">
            <a:noAutofit/>
          </a:bodyPr>
          <a:lstStyle>
            <a:lvl1pPr marR="0" lvl="0" algn="ctr" rtl="0">
              <a:spcBef>
                <a:spcPts val="0"/>
              </a:spcBef>
              <a:spcAft>
                <a:spcPts val="0"/>
              </a:spcAft>
              <a:buSzPts val="11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867" b="0" i="0" u="none" strike="noStrike" cap="none">
                <a:solidFill>
                  <a:schemeClr val="dk1"/>
                </a:solidFill>
                <a:latin typeface="Calibri"/>
                <a:ea typeface="Calibri"/>
                <a:cs typeface="Calibri"/>
                <a:sym typeface="Calibri"/>
              </a:defRPr>
            </a:lvl9pPr>
          </a:lstStyle>
          <a:p>
            <a:endParaRPr/>
          </a:p>
        </p:txBody>
      </p:sp>
      <p:sp>
        <p:nvSpPr>
          <p:cNvPr id="55" name="Google Shape;55;p13"/>
          <p:cNvSpPr txBox="1">
            <a:spLocks noGrp="1"/>
          </p:cNvSpPr>
          <p:nvPr>
            <p:ph type="sldNum" idx="12"/>
          </p:nvPr>
        </p:nvSpPr>
        <p:spPr>
          <a:xfrm>
            <a:off x="8610600" y="6356351"/>
            <a:ext cx="2743200" cy="365200"/>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pic>
        <p:nvPicPr>
          <p:cNvPr id="56" name="Google Shape;56;p13"/>
          <p:cNvPicPr preferRelativeResize="0"/>
          <p:nvPr/>
        </p:nvPicPr>
        <p:blipFill rotWithShape="1">
          <a:blip r:embed="rId11">
            <a:alphaModFix/>
          </a:blip>
          <a:srcRect l="12960"/>
          <a:stretch/>
        </p:blipFill>
        <p:spPr>
          <a:xfrm>
            <a:off x="0" y="-10271"/>
            <a:ext cx="12191995" cy="6868269"/>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59" r:id="rId1"/>
    <p:sldLayoutId id="2147483663" r:id="rId2"/>
    <p:sldLayoutId id="2147483664" r:id="rId3"/>
    <p:sldLayoutId id="2147483665" r:id="rId4"/>
    <p:sldLayoutId id="2147483666" r:id="rId5"/>
    <p:sldLayoutId id="2147483667" r:id="rId6"/>
    <p:sldLayoutId id="2147483668" r:id="rId7"/>
    <p:sldLayoutId id="2147483669" r:id="rId8"/>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5.jpg"/><Relationship Id="rId7" Type="http://schemas.openxmlformats.org/officeDocument/2006/relationships/diagramColors" Target="../diagrams/colors1.xml"/><Relationship Id="rId2" Type="http://schemas.openxmlformats.org/officeDocument/2006/relationships/image" Target="../media/image4.jpeg"/><Relationship Id="rId1" Type="http://schemas.openxmlformats.org/officeDocument/2006/relationships/slideLayout" Target="../slideLayouts/slideLayout1.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https://jobs.utah.gov/housing/community/subpool.html" TargetMode="Externa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pixabay.com/en/time-clock-watches-time-of-1739628/" TargetMode="External"/><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pixabay.com/en/time-clock-watches-time-of-1739628/" TargetMode="External"/><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hyperlink" Target="mailto:kmryan@ulct.org" TargetMode="External"/><Relationship Id="rId5" Type="http://schemas.openxmlformats.org/officeDocument/2006/relationships/hyperlink" Target="mailto:cdiehl@ulct.org" TargetMode="External"/><Relationship Id="rId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Freeform 2">
            <a:extLst>
              <a:ext uri="{FF2B5EF4-FFF2-40B4-BE49-F238E27FC236}">
                <a16:creationId xmlns:a16="http://schemas.microsoft.com/office/drawing/2014/main" id="{EBC0DCCC-A334-C718-8F60-7B0A20738531}"/>
              </a:ext>
            </a:extLst>
          </p:cNvPr>
          <p:cNvSpPr/>
          <p:nvPr/>
        </p:nvSpPr>
        <p:spPr>
          <a:xfrm>
            <a:off x="0" y="0"/>
            <a:ext cx="12192000" cy="6858000"/>
          </a:xfrm>
          <a:custGeom>
            <a:avLst/>
            <a:gdLst/>
            <a:ahLst/>
            <a:cxnLst/>
            <a:rect l="l" t="t" r="r" b="b"/>
            <a:pathLst>
              <a:path w="18969291" h="12638290">
                <a:moveTo>
                  <a:pt x="0" y="0"/>
                </a:moveTo>
                <a:lnTo>
                  <a:pt x="18969291" y="0"/>
                </a:lnTo>
                <a:lnTo>
                  <a:pt x="18969291" y="12638290"/>
                </a:lnTo>
                <a:lnTo>
                  <a:pt x="0" y="12638290"/>
                </a:lnTo>
                <a:lnTo>
                  <a:pt x="0" y="0"/>
                </a:lnTo>
                <a:close/>
              </a:path>
            </a:pathLst>
          </a:custGeom>
          <a:blipFill>
            <a:blip r:embed="rId2"/>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1800"/>
          </a:p>
        </p:txBody>
      </p:sp>
      <p:sp>
        <p:nvSpPr>
          <p:cNvPr id="16" name="Rectangle 15">
            <a:extLst>
              <a:ext uri="{FF2B5EF4-FFF2-40B4-BE49-F238E27FC236}">
                <a16:creationId xmlns:a16="http://schemas.microsoft.com/office/drawing/2014/main" id="{BA6DB5B9-57AB-9A88-FBDF-85C1DF869363}"/>
              </a:ext>
            </a:extLst>
          </p:cNvPr>
          <p:cNvSpPr/>
          <p:nvPr/>
        </p:nvSpPr>
        <p:spPr>
          <a:xfrm>
            <a:off x="0" y="-24559"/>
            <a:ext cx="12192000" cy="6882559"/>
          </a:xfrm>
          <a:prstGeom prst="rect">
            <a:avLst/>
          </a:prstGeom>
          <a:solidFill>
            <a:srgbClr val="004A87">
              <a:alpha val="82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r>
              <a:rPr lang="en-US" sz="1800" dirty="0"/>
              <a:t>May M</a:t>
            </a:r>
            <a:endParaRPr lang="en-US" sz="1800"/>
          </a:p>
        </p:txBody>
      </p:sp>
      <p:sp>
        <p:nvSpPr>
          <p:cNvPr id="2" name="TextBox 1">
            <a:extLst>
              <a:ext uri="{FF2B5EF4-FFF2-40B4-BE49-F238E27FC236}">
                <a16:creationId xmlns:a16="http://schemas.microsoft.com/office/drawing/2014/main" id="{06710735-E8F3-95CD-053D-58557DCC7451}"/>
              </a:ext>
            </a:extLst>
          </p:cNvPr>
          <p:cNvSpPr txBox="1"/>
          <p:nvPr/>
        </p:nvSpPr>
        <p:spPr>
          <a:xfrm>
            <a:off x="5638800" y="2696135"/>
            <a:ext cx="914400" cy="914400"/>
          </a:xfrm>
          <a:prstGeom prst="rect">
            <a:avLst/>
          </a:prstGeom>
          <a:noFill/>
        </p:spPr>
        <p:txBody>
          <a:bodyPr wrap="square" rtlCol="0">
            <a:spAutoFit/>
          </a:bodyPr>
          <a:lstStyle/>
          <a:p>
            <a:endParaRPr lang="en-US"/>
          </a:p>
        </p:txBody>
      </p:sp>
      <p:pic>
        <p:nvPicPr>
          <p:cNvPr id="4" name="object 3" descr="Blue text on a white background&#10;&#10;Description automatically generated">
            <a:extLst>
              <a:ext uri="{FF2B5EF4-FFF2-40B4-BE49-F238E27FC236}">
                <a16:creationId xmlns:a16="http://schemas.microsoft.com/office/drawing/2014/main" id="{09349A7F-F187-0B72-690B-2A17A704DEC2}"/>
              </a:ext>
            </a:extLst>
          </p:cNvPr>
          <p:cNvPicPr/>
          <p:nvPr/>
        </p:nvPicPr>
        <p:blipFill>
          <a:blip r:embed="rId3" cstate="print"/>
          <a:stretch>
            <a:fillRect/>
          </a:stretch>
        </p:blipFill>
        <p:spPr>
          <a:xfrm>
            <a:off x="9463709" y="5929244"/>
            <a:ext cx="2357324" cy="569009"/>
          </a:xfrm>
          <a:prstGeom prst="rect">
            <a:avLst/>
          </a:prstGeom>
        </p:spPr>
      </p:pic>
      <p:graphicFrame>
        <p:nvGraphicFramePr>
          <p:cNvPr id="18" name="TextBox 13">
            <a:extLst>
              <a:ext uri="{FF2B5EF4-FFF2-40B4-BE49-F238E27FC236}">
                <a16:creationId xmlns:a16="http://schemas.microsoft.com/office/drawing/2014/main" id="{B2891AE1-CB61-3BBD-F43C-24B4ACAF5945}"/>
              </a:ext>
            </a:extLst>
          </p:cNvPr>
          <p:cNvGraphicFramePr/>
          <p:nvPr>
            <p:extLst>
              <p:ext uri="{D42A27DB-BD31-4B8C-83A1-F6EECF244321}">
                <p14:modId xmlns:p14="http://schemas.microsoft.com/office/powerpoint/2010/main" val="894953425"/>
              </p:ext>
            </p:extLst>
          </p:nvPr>
        </p:nvGraphicFramePr>
        <p:xfrm>
          <a:off x="2378862" y="1322172"/>
          <a:ext cx="6724895" cy="378565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 name="TextBox 2">
            <a:extLst>
              <a:ext uri="{FF2B5EF4-FFF2-40B4-BE49-F238E27FC236}">
                <a16:creationId xmlns:a16="http://schemas.microsoft.com/office/drawing/2014/main" id="{F83C020F-24C4-C58A-30C3-40E4DD3D6940}"/>
              </a:ext>
            </a:extLst>
          </p:cNvPr>
          <p:cNvSpPr txBox="1"/>
          <p:nvPr/>
        </p:nvSpPr>
        <p:spPr>
          <a:xfrm>
            <a:off x="770965" y="493059"/>
            <a:ext cx="1995845" cy="369332"/>
          </a:xfrm>
          <a:prstGeom prst="rect">
            <a:avLst/>
          </a:prstGeom>
          <a:noFill/>
        </p:spPr>
        <p:txBody>
          <a:bodyPr wrap="square" rtlCol="0">
            <a:spAutoFit/>
          </a:bodyPr>
          <a:lstStyle/>
          <a:p>
            <a:r>
              <a:rPr lang="en-US" dirty="0">
                <a:solidFill>
                  <a:srgbClr val="FF0000"/>
                </a:solidFill>
              </a:rPr>
              <a:t>May 22, 2024</a:t>
            </a:r>
          </a:p>
        </p:txBody>
      </p:sp>
    </p:spTree>
    <p:extLst>
      <p:ext uri="{BB962C8B-B14F-4D97-AF65-F5344CB8AC3E}">
        <p14:creationId xmlns:p14="http://schemas.microsoft.com/office/powerpoint/2010/main" val="7580564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A24C02F7-DD55-8B88-18AA-CFF3F3F2C837}"/>
              </a:ext>
            </a:extLst>
          </p:cNvPr>
          <p:cNvGraphicFramePr>
            <a:graphicFrameLocks noGrp="1"/>
          </p:cNvGraphicFramePr>
          <p:nvPr>
            <p:extLst>
              <p:ext uri="{D42A27DB-BD31-4B8C-83A1-F6EECF244321}">
                <p14:modId xmlns:p14="http://schemas.microsoft.com/office/powerpoint/2010/main" val="3371735646"/>
              </p:ext>
            </p:extLst>
          </p:nvPr>
        </p:nvGraphicFramePr>
        <p:xfrm>
          <a:off x="107576" y="1523998"/>
          <a:ext cx="11819965" cy="8693935"/>
        </p:xfrm>
        <a:graphic>
          <a:graphicData uri="http://schemas.openxmlformats.org/drawingml/2006/table">
            <a:tbl>
              <a:tblPr firstRow="1" firstCol="1" bandRow="1">
                <a:tableStyleId>{5C22544A-7EE6-4342-B048-85BDC9FD1C3A}</a:tableStyleId>
              </a:tblPr>
              <a:tblGrid>
                <a:gridCol w="3531476">
                  <a:extLst>
                    <a:ext uri="{9D8B030D-6E8A-4147-A177-3AD203B41FA5}">
                      <a16:colId xmlns:a16="http://schemas.microsoft.com/office/drawing/2014/main" val="3672895341"/>
                    </a:ext>
                  </a:extLst>
                </a:gridCol>
                <a:gridCol w="3531476">
                  <a:extLst>
                    <a:ext uri="{9D8B030D-6E8A-4147-A177-3AD203B41FA5}">
                      <a16:colId xmlns:a16="http://schemas.microsoft.com/office/drawing/2014/main" val="4085336451"/>
                    </a:ext>
                  </a:extLst>
                </a:gridCol>
                <a:gridCol w="3531476">
                  <a:extLst>
                    <a:ext uri="{9D8B030D-6E8A-4147-A177-3AD203B41FA5}">
                      <a16:colId xmlns:a16="http://schemas.microsoft.com/office/drawing/2014/main" val="95429596"/>
                    </a:ext>
                  </a:extLst>
                </a:gridCol>
                <a:gridCol w="1225537">
                  <a:extLst>
                    <a:ext uri="{9D8B030D-6E8A-4147-A177-3AD203B41FA5}">
                      <a16:colId xmlns:a16="http://schemas.microsoft.com/office/drawing/2014/main" val="3666081192"/>
                    </a:ext>
                  </a:extLst>
                </a:gridCol>
              </a:tblGrid>
              <a:tr h="334135">
                <a:tc gridSpan="4">
                  <a:txBody>
                    <a:bodyPr/>
                    <a:lstStyle/>
                    <a:p>
                      <a:pPr marL="0" marR="0" algn="ctr">
                        <a:lnSpc>
                          <a:spcPct val="107000"/>
                        </a:lnSpc>
                        <a:spcBef>
                          <a:spcPts val="0"/>
                        </a:spcBef>
                        <a:spcAft>
                          <a:spcPts val="0"/>
                        </a:spcAft>
                      </a:pPr>
                      <a:r>
                        <a:rPr lang="en-US" sz="2400" kern="0" dirty="0">
                          <a:effectLst/>
                        </a:rPr>
                        <a:t>Subdivision Ordinance Technical Assistance Consultants</a:t>
                      </a:r>
                      <a:endParaRPr lang="en-US" sz="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4998" marR="34998" marT="0" marB="0" anchor="b"/>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9826599"/>
                  </a:ext>
                </a:extLst>
              </a:tr>
              <a:tr h="222776">
                <a:tc>
                  <a:txBody>
                    <a:bodyPr/>
                    <a:lstStyle/>
                    <a:p>
                      <a:pPr marL="0" marR="0" algn="ctr">
                        <a:lnSpc>
                          <a:spcPct val="107000"/>
                        </a:lnSpc>
                        <a:spcBef>
                          <a:spcPts val="0"/>
                        </a:spcBef>
                        <a:spcAft>
                          <a:spcPts val="0"/>
                        </a:spcAft>
                      </a:pPr>
                      <a:r>
                        <a:rPr lang="en-US" sz="1600" kern="0" dirty="0">
                          <a:effectLst/>
                        </a:rPr>
                        <a:t>Consultant</a:t>
                      </a:r>
                      <a:endParaRPr lang="en-US"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4998" marR="34998" marT="0" marB="0" anchor="b"/>
                </a:tc>
                <a:tc>
                  <a:txBody>
                    <a:bodyPr/>
                    <a:lstStyle/>
                    <a:p>
                      <a:pPr marL="0" marR="0" algn="ctr">
                        <a:lnSpc>
                          <a:spcPct val="107000"/>
                        </a:lnSpc>
                        <a:spcBef>
                          <a:spcPts val="0"/>
                        </a:spcBef>
                        <a:spcAft>
                          <a:spcPts val="0"/>
                        </a:spcAft>
                      </a:pPr>
                      <a:r>
                        <a:rPr lang="en-US" sz="1600" kern="0">
                          <a:effectLst/>
                        </a:rPr>
                        <a:t>Profession</a:t>
                      </a:r>
                      <a:endParaRPr lang="en-US" sz="1600" kern="100">
                        <a:effectLst/>
                        <a:latin typeface="Aptos" panose="020B0004020202020204" pitchFamily="34" charset="0"/>
                        <a:ea typeface="Aptos" panose="020B0004020202020204" pitchFamily="34" charset="0"/>
                        <a:cs typeface="Times New Roman" panose="02020603050405020304" pitchFamily="18" charset="0"/>
                      </a:endParaRPr>
                    </a:p>
                  </a:txBody>
                  <a:tcPr marL="34998" marR="34998" marT="0" marB="0" anchor="b"/>
                </a:tc>
                <a:tc>
                  <a:txBody>
                    <a:bodyPr/>
                    <a:lstStyle/>
                    <a:p>
                      <a:pPr marL="0" marR="0" algn="ctr">
                        <a:lnSpc>
                          <a:spcPct val="107000"/>
                        </a:lnSpc>
                        <a:spcBef>
                          <a:spcPts val="0"/>
                        </a:spcBef>
                        <a:spcAft>
                          <a:spcPts val="0"/>
                        </a:spcAft>
                      </a:pPr>
                      <a:r>
                        <a:rPr lang="en-US" sz="1600" kern="0">
                          <a:effectLst/>
                        </a:rPr>
                        <a:t>Contact Information </a:t>
                      </a:r>
                      <a:endParaRPr lang="en-US" sz="1600" kern="100">
                        <a:effectLst/>
                        <a:latin typeface="Aptos" panose="020B0004020202020204" pitchFamily="34" charset="0"/>
                        <a:ea typeface="Aptos" panose="020B0004020202020204" pitchFamily="34" charset="0"/>
                        <a:cs typeface="Times New Roman" panose="02020603050405020304" pitchFamily="18" charset="0"/>
                      </a:endParaRPr>
                    </a:p>
                  </a:txBody>
                  <a:tcPr marL="34998" marR="34998" marT="0" marB="0" anchor="b"/>
                </a:tc>
                <a:tc>
                  <a:txBody>
                    <a:bodyPr/>
                    <a:lstStyle/>
                    <a:p>
                      <a:pPr marL="0" marR="0" algn="ctr">
                        <a:lnSpc>
                          <a:spcPct val="107000"/>
                        </a:lnSpc>
                        <a:spcBef>
                          <a:spcPts val="0"/>
                        </a:spcBef>
                        <a:spcAft>
                          <a:spcPts val="0"/>
                        </a:spcAft>
                      </a:pPr>
                      <a:r>
                        <a:rPr lang="en-US" sz="1600" kern="0">
                          <a:effectLst/>
                        </a:rPr>
                        <a:t>Hourly Rate </a:t>
                      </a:r>
                      <a:endParaRPr lang="en-US" sz="1600" kern="100">
                        <a:effectLst/>
                        <a:latin typeface="Aptos" panose="020B0004020202020204" pitchFamily="34" charset="0"/>
                        <a:ea typeface="Aptos" panose="020B0004020202020204" pitchFamily="34" charset="0"/>
                        <a:cs typeface="Times New Roman" panose="02020603050405020304" pitchFamily="18" charset="0"/>
                      </a:endParaRPr>
                    </a:p>
                  </a:txBody>
                  <a:tcPr marL="34998" marR="34998" marT="0" marB="0" anchor="b"/>
                </a:tc>
                <a:extLst>
                  <a:ext uri="{0D108BD9-81ED-4DB2-BD59-A6C34878D82A}">
                    <a16:rowId xmlns:a16="http://schemas.microsoft.com/office/drawing/2014/main" val="2701838152"/>
                  </a:ext>
                </a:extLst>
              </a:tr>
              <a:tr h="685207">
                <a:tc>
                  <a:txBody>
                    <a:bodyPr/>
                    <a:lstStyle/>
                    <a:p>
                      <a:pPr marL="0" marR="0">
                        <a:lnSpc>
                          <a:spcPct val="107000"/>
                        </a:lnSpc>
                        <a:spcBef>
                          <a:spcPts val="0"/>
                        </a:spcBef>
                        <a:spcAft>
                          <a:spcPts val="0"/>
                        </a:spcAft>
                      </a:pPr>
                      <a:r>
                        <a:rPr lang="en-US" sz="1600" kern="0" dirty="0">
                          <a:effectLst/>
                        </a:rPr>
                        <a:t>Hansen Planning Group / Rural Community Consultants </a:t>
                      </a:r>
                      <a:endParaRPr lang="en-US"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4998" marR="34998" marT="0" marB="0" anchor="ctr"/>
                </a:tc>
                <a:tc>
                  <a:txBody>
                    <a:bodyPr/>
                    <a:lstStyle/>
                    <a:p>
                      <a:pPr marL="0" marR="0">
                        <a:lnSpc>
                          <a:spcPct val="107000"/>
                        </a:lnSpc>
                        <a:spcBef>
                          <a:spcPts val="0"/>
                        </a:spcBef>
                        <a:spcAft>
                          <a:spcPts val="0"/>
                        </a:spcAft>
                      </a:pPr>
                      <a:r>
                        <a:rPr lang="en-US" sz="1600" kern="0" dirty="0">
                          <a:effectLst/>
                        </a:rPr>
                        <a:t>Planner </a:t>
                      </a:r>
                      <a:endParaRPr lang="en-US"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4998" marR="34998" marT="0" marB="0" anchor="ctr"/>
                </a:tc>
                <a:tc>
                  <a:txBody>
                    <a:bodyPr/>
                    <a:lstStyle/>
                    <a:p>
                      <a:pPr marL="0" marR="0">
                        <a:lnSpc>
                          <a:spcPct val="107000"/>
                        </a:lnSpc>
                        <a:spcBef>
                          <a:spcPts val="0"/>
                        </a:spcBef>
                        <a:spcAft>
                          <a:spcPts val="0"/>
                        </a:spcAft>
                      </a:pPr>
                      <a:r>
                        <a:rPr lang="en-US" sz="1600" kern="0">
                          <a:effectLst/>
                        </a:rPr>
                        <a:t>Mike Hansen </a:t>
                      </a:r>
                      <a:br>
                        <a:rPr lang="en-US" sz="1600" kern="0">
                          <a:effectLst/>
                        </a:rPr>
                      </a:br>
                      <a:r>
                        <a:rPr lang="en-US" sz="1600" kern="0">
                          <a:effectLst/>
                        </a:rPr>
                        <a:t>801-550-5075</a:t>
                      </a:r>
                      <a:br>
                        <a:rPr lang="en-US" sz="1600" kern="0">
                          <a:effectLst/>
                        </a:rPr>
                      </a:br>
                      <a:r>
                        <a:rPr lang="en-US" sz="1600" kern="0">
                          <a:effectLst/>
                        </a:rPr>
                        <a:t>mike@hansenplanninggroup.com</a:t>
                      </a:r>
                      <a:endParaRPr lang="en-US" sz="1600" kern="100">
                        <a:effectLst/>
                        <a:latin typeface="Aptos" panose="020B0004020202020204" pitchFamily="34" charset="0"/>
                        <a:ea typeface="Aptos" panose="020B0004020202020204" pitchFamily="34" charset="0"/>
                        <a:cs typeface="Times New Roman" panose="02020603050405020304" pitchFamily="18" charset="0"/>
                      </a:endParaRPr>
                    </a:p>
                  </a:txBody>
                  <a:tcPr marL="34998" marR="34998" marT="0" marB="0" anchor="ctr"/>
                </a:tc>
                <a:tc>
                  <a:txBody>
                    <a:bodyPr/>
                    <a:lstStyle/>
                    <a:p>
                      <a:pPr marL="0" marR="0" algn="r">
                        <a:lnSpc>
                          <a:spcPct val="107000"/>
                        </a:lnSpc>
                        <a:spcBef>
                          <a:spcPts val="0"/>
                        </a:spcBef>
                        <a:spcAft>
                          <a:spcPts val="0"/>
                        </a:spcAft>
                      </a:pPr>
                      <a:r>
                        <a:rPr lang="en-US" sz="1600" kern="0">
                          <a:effectLst/>
                        </a:rPr>
                        <a:t>$150.00</a:t>
                      </a:r>
                      <a:endParaRPr lang="en-US" sz="1600" kern="100">
                        <a:effectLst/>
                        <a:latin typeface="Aptos" panose="020B0004020202020204" pitchFamily="34" charset="0"/>
                        <a:ea typeface="Aptos" panose="020B0004020202020204" pitchFamily="34" charset="0"/>
                        <a:cs typeface="Times New Roman" panose="02020603050405020304" pitchFamily="18" charset="0"/>
                      </a:endParaRPr>
                    </a:p>
                  </a:txBody>
                  <a:tcPr marL="34998" marR="34998" marT="0" marB="0" anchor="ctr"/>
                </a:tc>
                <a:extLst>
                  <a:ext uri="{0D108BD9-81ED-4DB2-BD59-A6C34878D82A}">
                    <a16:rowId xmlns:a16="http://schemas.microsoft.com/office/drawing/2014/main" val="2997598459"/>
                  </a:ext>
                </a:extLst>
              </a:tr>
              <a:tr h="685207">
                <a:tc>
                  <a:txBody>
                    <a:bodyPr/>
                    <a:lstStyle/>
                    <a:p>
                      <a:pPr marL="0" marR="0">
                        <a:lnSpc>
                          <a:spcPct val="107000"/>
                        </a:lnSpc>
                        <a:spcBef>
                          <a:spcPts val="0"/>
                        </a:spcBef>
                        <a:spcAft>
                          <a:spcPts val="0"/>
                        </a:spcAft>
                      </a:pPr>
                      <a:r>
                        <a:rPr lang="en-US" sz="1600" kern="0">
                          <a:effectLst/>
                        </a:rPr>
                        <a:t>Hayes Godfrey Bell, PC</a:t>
                      </a:r>
                      <a:endParaRPr lang="en-US" sz="1600" kern="100">
                        <a:effectLst/>
                        <a:latin typeface="Aptos" panose="020B0004020202020204" pitchFamily="34" charset="0"/>
                        <a:ea typeface="Aptos" panose="020B0004020202020204" pitchFamily="34" charset="0"/>
                        <a:cs typeface="Times New Roman" panose="02020603050405020304" pitchFamily="18" charset="0"/>
                      </a:endParaRPr>
                    </a:p>
                  </a:txBody>
                  <a:tcPr marL="34998" marR="34998" marT="0" marB="0" anchor="ctr"/>
                </a:tc>
                <a:tc>
                  <a:txBody>
                    <a:bodyPr/>
                    <a:lstStyle/>
                    <a:p>
                      <a:pPr marL="0" marR="0">
                        <a:lnSpc>
                          <a:spcPct val="107000"/>
                        </a:lnSpc>
                        <a:spcBef>
                          <a:spcPts val="0"/>
                        </a:spcBef>
                        <a:spcAft>
                          <a:spcPts val="0"/>
                        </a:spcAft>
                      </a:pPr>
                      <a:r>
                        <a:rPr lang="en-US" sz="1600" kern="0" dirty="0">
                          <a:effectLst/>
                        </a:rPr>
                        <a:t>Attorney</a:t>
                      </a:r>
                      <a:endParaRPr lang="en-US"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4998" marR="34998" marT="0" marB="0" anchor="ctr"/>
                </a:tc>
                <a:tc>
                  <a:txBody>
                    <a:bodyPr/>
                    <a:lstStyle/>
                    <a:p>
                      <a:pPr marL="0" marR="0">
                        <a:lnSpc>
                          <a:spcPct val="107000"/>
                        </a:lnSpc>
                        <a:spcBef>
                          <a:spcPts val="0"/>
                        </a:spcBef>
                        <a:spcAft>
                          <a:spcPts val="0"/>
                        </a:spcAft>
                      </a:pPr>
                      <a:r>
                        <a:rPr lang="en-US" sz="1600" kern="0">
                          <a:effectLst/>
                        </a:rPr>
                        <a:t>Todd J. Godfrey</a:t>
                      </a:r>
                      <a:br>
                        <a:rPr lang="en-US" sz="1600" kern="0">
                          <a:effectLst/>
                        </a:rPr>
                      </a:br>
                      <a:r>
                        <a:rPr lang="en-US" sz="1600" kern="0">
                          <a:effectLst/>
                        </a:rPr>
                        <a:t>801-272-8998</a:t>
                      </a:r>
                      <a:br>
                        <a:rPr lang="en-US" sz="1600" kern="0">
                          <a:effectLst/>
                        </a:rPr>
                      </a:br>
                      <a:r>
                        <a:rPr lang="en-US" sz="1600" kern="0">
                          <a:effectLst/>
                        </a:rPr>
                        <a:t>tjgodfrey@hgblaw.net</a:t>
                      </a:r>
                      <a:endParaRPr lang="en-US" sz="1600" kern="100">
                        <a:effectLst/>
                        <a:latin typeface="Aptos" panose="020B0004020202020204" pitchFamily="34" charset="0"/>
                        <a:ea typeface="Aptos" panose="020B0004020202020204" pitchFamily="34" charset="0"/>
                        <a:cs typeface="Times New Roman" panose="02020603050405020304" pitchFamily="18" charset="0"/>
                      </a:endParaRPr>
                    </a:p>
                  </a:txBody>
                  <a:tcPr marL="34998" marR="34998" marT="0" marB="0" anchor="ctr"/>
                </a:tc>
                <a:tc>
                  <a:txBody>
                    <a:bodyPr/>
                    <a:lstStyle/>
                    <a:p>
                      <a:pPr marL="0" marR="0" algn="r">
                        <a:lnSpc>
                          <a:spcPct val="107000"/>
                        </a:lnSpc>
                        <a:spcBef>
                          <a:spcPts val="0"/>
                        </a:spcBef>
                        <a:spcAft>
                          <a:spcPts val="0"/>
                        </a:spcAft>
                      </a:pPr>
                      <a:r>
                        <a:rPr lang="en-US" sz="1600" kern="0">
                          <a:effectLst/>
                        </a:rPr>
                        <a:t>$215.00</a:t>
                      </a:r>
                      <a:endParaRPr lang="en-US" sz="1600" kern="100">
                        <a:effectLst/>
                        <a:latin typeface="Aptos" panose="020B0004020202020204" pitchFamily="34" charset="0"/>
                        <a:ea typeface="Aptos" panose="020B0004020202020204" pitchFamily="34" charset="0"/>
                        <a:cs typeface="Times New Roman" panose="02020603050405020304" pitchFamily="18" charset="0"/>
                      </a:endParaRPr>
                    </a:p>
                  </a:txBody>
                  <a:tcPr marL="34998" marR="34998" marT="0" marB="0" anchor="ctr"/>
                </a:tc>
                <a:extLst>
                  <a:ext uri="{0D108BD9-81ED-4DB2-BD59-A6C34878D82A}">
                    <a16:rowId xmlns:a16="http://schemas.microsoft.com/office/drawing/2014/main" val="2632406092"/>
                  </a:ext>
                </a:extLst>
              </a:tr>
              <a:tr h="685207">
                <a:tc>
                  <a:txBody>
                    <a:bodyPr/>
                    <a:lstStyle/>
                    <a:p>
                      <a:pPr marL="0" marR="0">
                        <a:lnSpc>
                          <a:spcPct val="107000"/>
                        </a:lnSpc>
                        <a:spcBef>
                          <a:spcPts val="0"/>
                        </a:spcBef>
                        <a:spcAft>
                          <a:spcPts val="0"/>
                        </a:spcAft>
                      </a:pPr>
                      <a:r>
                        <a:rPr lang="en-US" sz="1600" kern="0">
                          <a:effectLst/>
                        </a:rPr>
                        <a:t>Planning Outpost</a:t>
                      </a:r>
                      <a:endParaRPr lang="en-US" sz="1600" kern="100">
                        <a:effectLst/>
                        <a:latin typeface="Aptos" panose="020B0004020202020204" pitchFamily="34" charset="0"/>
                        <a:ea typeface="Aptos" panose="020B0004020202020204" pitchFamily="34" charset="0"/>
                        <a:cs typeface="Times New Roman" panose="02020603050405020304" pitchFamily="18" charset="0"/>
                      </a:endParaRPr>
                    </a:p>
                  </a:txBody>
                  <a:tcPr marL="34998" marR="34998" marT="0" marB="0" anchor="ctr"/>
                </a:tc>
                <a:tc>
                  <a:txBody>
                    <a:bodyPr/>
                    <a:lstStyle/>
                    <a:p>
                      <a:pPr marL="0" marR="0">
                        <a:lnSpc>
                          <a:spcPct val="107000"/>
                        </a:lnSpc>
                        <a:spcBef>
                          <a:spcPts val="0"/>
                        </a:spcBef>
                        <a:spcAft>
                          <a:spcPts val="0"/>
                        </a:spcAft>
                      </a:pPr>
                      <a:r>
                        <a:rPr lang="en-US" sz="1600" kern="0" dirty="0">
                          <a:effectLst/>
                        </a:rPr>
                        <a:t>Planner </a:t>
                      </a:r>
                      <a:endParaRPr lang="en-US"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4998" marR="34998" marT="0" marB="0" anchor="ctr"/>
                </a:tc>
                <a:tc>
                  <a:txBody>
                    <a:bodyPr/>
                    <a:lstStyle/>
                    <a:p>
                      <a:pPr marL="0" marR="0">
                        <a:lnSpc>
                          <a:spcPct val="107000"/>
                        </a:lnSpc>
                        <a:spcBef>
                          <a:spcPts val="0"/>
                        </a:spcBef>
                        <a:spcAft>
                          <a:spcPts val="0"/>
                        </a:spcAft>
                      </a:pPr>
                      <a:r>
                        <a:rPr lang="en-US" sz="1600" kern="0" dirty="0">
                          <a:effectLst/>
                        </a:rPr>
                        <a:t>Valerie Claussen </a:t>
                      </a:r>
                      <a:br>
                        <a:rPr lang="en-US" sz="1600" kern="0" dirty="0">
                          <a:effectLst/>
                        </a:rPr>
                      </a:br>
                      <a:r>
                        <a:rPr lang="en-US" sz="1600" kern="0" dirty="0">
                          <a:effectLst/>
                        </a:rPr>
                        <a:t>(385) 432-6262 </a:t>
                      </a:r>
                      <a:br>
                        <a:rPr lang="en-US" sz="1600" kern="0" dirty="0">
                          <a:effectLst/>
                        </a:rPr>
                      </a:br>
                      <a:r>
                        <a:rPr lang="en-US" sz="1600" kern="0" dirty="0">
                          <a:effectLst/>
                        </a:rPr>
                        <a:t>val@planningoutpost.com</a:t>
                      </a:r>
                      <a:endParaRPr lang="en-US"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4998" marR="34998" marT="0" marB="0" anchor="ctr"/>
                </a:tc>
                <a:tc>
                  <a:txBody>
                    <a:bodyPr/>
                    <a:lstStyle/>
                    <a:p>
                      <a:pPr marL="0" marR="0" algn="r">
                        <a:lnSpc>
                          <a:spcPct val="107000"/>
                        </a:lnSpc>
                        <a:spcBef>
                          <a:spcPts val="0"/>
                        </a:spcBef>
                        <a:spcAft>
                          <a:spcPts val="0"/>
                        </a:spcAft>
                      </a:pPr>
                      <a:r>
                        <a:rPr lang="en-US" sz="1600" kern="0">
                          <a:effectLst/>
                        </a:rPr>
                        <a:t>$150.00</a:t>
                      </a:r>
                      <a:endParaRPr lang="en-US" sz="1600" kern="100">
                        <a:effectLst/>
                        <a:latin typeface="Aptos" panose="020B0004020202020204" pitchFamily="34" charset="0"/>
                        <a:ea typeface="Aptos" panose="020B0004020202020204" pitchFamily="34" charset="0"/>
                        <a:cs typeface="Times New Roman" panose="02020603050405020304" pitchFamily="18" charset="0"/>
                      </a:endParaRPr>
                    </a:p>
                  </a:txBody>
                  <a:tcPr marL="34998" marR="34998" marT="0" marB="0" anchor="ctr"/>
                </a:tc>
                <a:extLst>
                  <a:ext uri="{0D108BD9-81ED-4DB2-BD59-A6C34878D82A}">
                    <a16:rowId xmlns:a16="http://schemas.microsoft.com/office/drawing/2014/main" val="704844849"/>
                  </a:ext>
                </a:extLst>
              </a:tr>
              <a:tr h="685207">
                <a:tc rowSpan="3">
                  <a:txBody>
                    <a:bodyPr/>
                    <a:lstStyle/>
                    <a:p>
                      <a:pPr marL="0" marR="0">
                        <a:lnSpc>
                          <a:spcPct val="107000"/>
                        </a:lnSpc>
                        <a:spcBef>
                          <a:spcPts val="0"/>
                        </a:spcBef>
                        <a:spcAft>
                          <a:spcPts val="0"/>
                        </a:spcAft>
                      </a:pPr>
                      <a:r>
                        <a:rPr lang="en-US" sz="1600" kern="0">
                          <a:effectLst/>
                        </a:rPr>
                        <a:t>Smith Hartvigsen </a:t>
                      </a:r>
                      <a:endParaRPr lang="en-US" sz="1600" kern="100">
                        <a:effectLst/>
                        <a:latin typeface="Aptos" panose="020B0004020202020204" pitchFamily="34" charset="0"/>
                        <a:ea typeface="Aptos" panose="020B0004020202020204" pitchFamily="34" charset="0"/>
                        <a:cs typeface="Times New Roman" panose="02020603050405020304" pitchFamily="18" charset="0"/>
                      </a:endParaRPr>
                    </a:p>
                  </a:txBody>
                  <a:tcPr marL="34998" marR="34998" marT="0" marB="0" anchor="ctr"/>
                </a:tc>
                <a:tc>
                  <a:txBody>
                    <a:bodyPr/>
                    <a:lstStyle/>
                    <a:p>
                      <a:pPr marL="0" marR="0">
                        <a:lnSpc>
                          <a:spcPct val="107000"/>
                        </a:lnSpc>
                        <a:spcBef>
                          <a:spcPts val="0"/>
                        </a:spcBef>
                        <a:spcAft>
                          <a:spcPts val="0"/>
                        </a:spcAft>
                      </a:pPr>
                      <a:r>
                        <a:rPr lang="en-US" sz="1600" kern="0">
                          <a:effectLst/>
                        </a:rPr>
                        <a:t>Attorney</a:t>
                      </a:r>
                      <a:endParaRPr lang="en-US" sz="1600" kern="100">
                        <a:effectLst/>
                        <a:latin typeface="Aptos" panose="020B0004020202020204" pitchFamily="34" charset="0"/>
                        <a:ea typeface="Aptos" panose="020B0004020202020204" pitchFamily="34" charset="0"/>
                        <a:cs typeface="Times New Roman" panose="02020603050405020304" pitchFamily="18" charset="0"/>
                      </a:endParaRPr>
                    </a:p>
                  </a:txBody>
                  <a:tcPr marL="34998" marR="34998" marT="0" marB="0" anchor="ctr"/>
                </a:tc>
                <a:tc>
                  <a:txBody>
                    <a:bodyPr/>
                    <a:lstStyle/>
                    <a:p>
                      <a:pPr marL="0" marR="0">
                        <a:lnSpc>
                          <a:spcPct val="107000"/>
                        </a:lnSpc>
                        <a:spcBef>
                          <a:spcPts val="0"/>
                        </a:spcBef>
                        <a:spcAft>
                          <a:spcPts val="0"/>
                        </a:spcAft>
                      </a:pPr>
                      <a:r>
                        <a:rPr lang="en-US" sz="1600" kern="0">
                          <a:effectLst/>
                        </a:rPr>
                        <a:t>Adam S. Long </a:t>
                      </a:r>
                      <a:br>
                        <a:rPr lang="en-US" sz="1600" kern="0">
                          <a:effectLst/>
                        </a:rPr>
                      </a:br>
                      <a:r>
                        <a:rPr lang="en-US" sz="1600" kern="0">
                          <a:effectLst/>
                        </a:rPr>
                        <a:t>801-413-1600</a:t>
                      </a:r>
                      <a:br>
                        <a:rPr lang="en-US" sz="1600" kern="0">
                          <a:effectLst/>
                        </a:rPr>
                      </a:br>
                      <a:r>
                        <a:rPr lang="en-US" sz="1600" kern="0">
                          <a:effectLst/>
                        </a:rPr>
                        <a:t>along@shutah.law</a:t>
                      </a:r>
                      <a:endParaRPr lang="en-US" sz="1600" kern="100">
                        <a:effectLst/>
                        <a:latin typeface="Aptos" panose="020B0004020202020204" pitchFamily="34" charset="0"/>
                        <a:ea typeface="Aptos" panose="020B0004020202020204" pitchFamily="34" charset="0"/>
                        <a:cs typeface="Times New Roman" panose="02020603050405020304" pitchFamily="18" charset="0"/>
                      </a:endParaRPr>
                    </a:p>
                  </a:txBody>
                  <a:tcPr marL="34998" marR="34998" marT="0" marB="0" anchor="ctr"/>
                </a:tc>
                <a:tc>
                  <a:txBody>
                    <a:bodyPr/>
                    <a:lstStyle/>
                    <a:p>
                      <a:pPr marL="0" marR="0" algn="r">
                        <a:lnSpc>
                          <a:spcPct val="107000"/>
                        </a:lnSpc>
                        <a:spcBef>
                          <a:spcPts val="0"/>
                        </a:spcBef>
                        <a:spcAft>
                          <a:spcPts val="0"/>
                        </a:spcAft>
                      </a:pPr>
                      <a:r>
                        <a:rPr lang="en-US" sz="1600" kern="0">
                          <a:effectLst/>
                        </a:rPr>
                        <a:t>$250.00</a:t>
                      </a:r>
                      <a:endParaRPr lang="en-US" sz="1600" kern="100">
                        <a:effectLst/>
                        <a:latin typeface="Aptos" panose="020B0004020202020204" pitchFamily="34" charset="0"/>
                        <a:ea typeface="Aptos" panose="020B0004020202020204" pitchFamily="34" charset="0"/>
                        <a:cs typeface="Times New Roman" panose="02020603050405020304" pitchFamily="18" charset="0"/>
                      </a:endParaRPr>
                    </a:p>
                  </a:txBody>
                  <a:tcPr marL="34998" marR="34998" marT="0" marB="0" anchor="ctr"/>
                </a:tc>
                <a:extLst>
                  <a:ext uri="{0D108BD9-81ED-4DB2-BD59-A6C34878D82A}">
                    <a16:rowId xmlns:a16="http://schemas.microsoft.com/office/drawing/2014/main" val="632341313"/>
                  </a:ext>
                </a:extLst>
              </a:tr>
              <a:tr h="685207">
                <a:tc vMerge="1">
                  <a:txBody>
                    <a:bodyPr/>
                    <a:lstStyle/>
                    <a:p>
                      <a:endParaRPr lang="en-US"/>
                    </a:p>
                  </a:txBody>
                  <a:tcPr/>
                </a:tc>
                <a:tc>
                  <a:txBody>
                    <a:bodyPr/>
                    <a:lstStyle/>
                    <a:p>
                      <a:pPr marL="0" marR="0">
                        <a:lnSpc>
                          <a:spcPct val="107000"/>
                        </a:lnSpc>
                        <a:spcBef>
                          <a:spcPts val="0"/>
                        </a:spcBef>
                        <a:spcAft>
                          <a:spcPts val="0"/>
                        </a:spcAft>
                      </a:pPr>
                      <a:r>
                        <a:rPr lang="en-US" sz="1600" kern="0">
                          <a:effectLst/>
                        </a:rPr>
                        <a:t>Attorney</a:t>
                      </a:r>
                      <a:endParaRPr lang="en-US" sz="1600" kern="100">
                        <a:effectLst/>
                        <a:latin typeface="Aptos" panose="020B0004020202020204" pitchFamily="34" charset="0"/>
                        <a:ea typeface="Aptos" panose="020B0004020202020204" pitchFamily="34" charset="0"/>
                        <a:cs typeface="Times New Roman" panose="02020603050405020304" pitchFamily="18" charset="0"/>
                      </a:endParaRPr>
                    </a:p>
                  </a:txBody>
                  <a:tcPr marL="34998" marR="34998" marT="0" marB="0" anchor="ctr"/>
                </a:tc>
                <a:tc>
                  <a:txBody>
                    <a:bodyPr/>
                    <a:lstStyle/>
                    <a:p>
                      <a:pPr marL="0" marR="0">
                        <a:lnSpc>
                          <a:spcPct val="107000"/>
                        </a:lnSpc>
                        <a:spcBef>
                          <a:spcPts val="0"/>
                        </a:spcBef>
                        <a:spcAft>
                          <a:spcPts val="0"/>
                        </a:spcAft>
                      </a:pPr>
                      <a:r>
                        <a:rPr lang="en-US" sz="1600" kern="0" dirty="0">
                          <a:effectLst/>
                        </a:rPr>
                        <a:t>Lisa Watts Baskin</a:t>
                      </a:r>
                      <a:br>
                        <a:rPr lang="en-US" sz="1600" kern="0" dirty="0">
                          <a:effectLst/>
                        </a:rPr>
                      </a:br>
                      <a:r>
                        <a:rPr lang="en-US" sz="1600" kern="0" dirty="0">
                          <a:effectLst/>
                        </a:rPr>
                        <a:t>(801) 413-1600</a:t>
                      </a:r>
                      <a:br>
                        <a:rPr lang="en-US" sz="1600" kern="0" dirty="0">
                          <a:effectLst/>
                        </a:rPr>
                      </a:br>
                      <a:r>
                        <a:rPr lang="en-US" sz="1600" kern="0" dirty="0" err="1">
                          <a:effectLst/>
                        </a:rPr>
                        <a:t>lwbaskin@shutah.law</a:t>
                      </a:r>
                      <a:endParaRPr lang="en-US"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4998" marR="34998" marT="0" marB="0" anchor="ctr"/>
                </a:tc>
                <a:tc>
                  <a:txBody>
                    <a:bodyPr/>
                    <a:lstStyle/>
                    <a:p>
                      <a:pPr marL="0" marR="0" algn="r">
                        <a:lnSpc>
                          <a:spcPct val="107000"/>
                        </a:lnSpc>
                        <a:spcBef>
                          <a:spcPts val="0"/>
                        </a:spcBef>
                        <a:spcAft>
                          <a:spcPts val="0"/>
                        </a:spcAft>
                      </a:pPr>
                      <a:r>
                        <a:rPr lang="en-US" sz="1600" kern="0">
                          <a:effectLst/>
                        </a:rPr>
                        <a:t>$250.00</a:t>
                      </a:r>
                      <a:endParaRPr lang="en-US" sz="1600" kern="100">
                        <a:effectLst/>
                        <a:latin typeface="Aptos" panose="020B0004020202020204" pitchFamily="34" charset="0"/>
                        <a:ea typeface="Aptos" panose="020B0004020202020204" pitchFamily="34" charset="0"/>
                        <a:cs typeface="Times New Roman" panose="02020603050405020304" pitchFamily="18" charset="0"/>
                      </a:endParaRPr>
                    </a:p>
                  </a:txBody>
                  <a:tcPr marL="34998" marR="34998" marT="0" marB="0" anchor="ctr"/>
                </a:tc>
                <a:extLst>
                  <a:ext uri="{0D108BD9-81ED-4DB2-BD59-A6C34878D82A}">
                    <a16:rowId xmlns:a16="http://schemas.microsoft.com/office/drawing/2014/main" val="368551357"/>
                  </a:ext>
                </a:extLst>
              </a:tr>
              <a:tr h="685207">
                <a:tc vMerge="1">
                  <a:txBody>
                    <a:bodyPr/>
                    <a:lstStyle/>
                    <a:p>
                      <a:endParaRPr lang="en-US"/>
                    </a:p>
                  </a:txBody>
                  <a:tcPr/>
                </a:tc>
                <a:tc>
                  <a:txBody>
                    <a:bodyPr/>
                    <a:lstStyle/>
                    <a:p>
                      <a:pPr marL="0" marR="0">
                        <a:lnSpc>
                          <a:spcPct val="107000"/>
                        </a:lnSpc>
                        <a:spcBef>
                          <a:spcPts val="0"/>
                        </a:spcBef>
                        <a:spcAft>
                          <a:spcPts val="0"/>
                        </a:spcAft>
                      </a:pPr>
                      <a:r>
                        <a:rPr lang="en-US" sz="1600" kern="0">
                          <a:effectLst/>
                        </a:rPr>
                        <a:t>Attorney</a:t>
                      </a:r>
                      <a:endParaRPr lang="en-US" sz="1600" kern="100">
                        <a:effectLst/>
                        <a:latin typeface="Aptos" panose="020B0004020202020204" pitchFamily="34" charset="0"/>
                        <a:ea typeface="Aptos" panose="020B0004020202020204" pitchFamily="34" charset="0"/>
                        <a:cs typeface="Times New Roman" panose="02020603050405020304" pitchFamily="18" charset="0"/>
                      </a:endParaRPr>
                    </a:p>
                  </a:txBody>
                  <a:tcPr marL="34998" marR="34998" marT="0" marB="0" anchor="ctr"/>
                </a:tc>
                <a:tc>
                  <a:txBody>
                    <a:bodyPr/>
                    <a:lstStyle/>
                    <a:p>
                      <a:pPr marL="0" marR="0">
                        <a:lnSpc>
                          <a:spcPct val="107000"/>
                        </a:lnSpc>
                        <a:spcBef>
                          <a:spcPts val="0"/>
                        </a:spcBef>
                        <a:spcAft>
                          <a:spcPts val="0"/>
                        </a:spcAft>
                      </a:pPr>
                      <a:r>
                        <a:rPr lang="en-US" sz="1600" kern="0">
                          <a:effectLst/>
                        </a:rPr>
                        <a:t>Jay L. Springer</a:t>
                      </a:r>
                      <a:br>
                        <a:rPr lang="en-US" sz="1600" kern="0">
                          <a:effectLst/>
                        </a:rPr>
                      </a:br>
                      <a:r>
                        <a:rPr lang="en-US" sz="1600" kern="0">
                          <a:effectLst/>
                        </a:rPr>
                        <a:t>801-413-1600</a:t>
                      </a:r>
                      <a:br>
                        <a:rPr lang="en-US" sz="1600" kern="0">
                          <a:effectLst/>
                        </a:rPr>
                      </a:br>
                      <a:r>
                        <a:rPr lang="en-US" sz="1600" kern="0">
                          <a:effectLst/>
                        </a:rPr>
                        <a:t>jspringer@shutah.law</a:t>
                      </a:r>
                      <a:endParaRPr lang="en-US" sz="1600" kern="100">
                        <a:effectLst/>
                        <a:latin typeface="Aptos" panose="020B0004020202020204" pitchFamily="34" charset="0"/>
                        <a:ea typeface="Aptos" panose="020B0004020202020204" pitchFamily="34" charset="0"/>
                        <a:cs typeface="Times New Roman" panose="02020603050405020304" pitchFamily="18" charset="0"/>
                      </a:endParaRPr>
                    </a:p>
                  </a:txBody>
                  <a:tcPr marL="34998" marR="34998" marT="0" marB="0" anchor="ctr"/>
                </a:tc>
                <a:tc>
                  <a:txBody>
                    <a:bodyPr/>
                    <a:lstStyle/>
                    <a:p>
                      <a:pPr marL="0" marR="0" algn="r">
                        <a:lnSpc>
                          <a:spcPct val="107000"/>
                        </a:lnSpc>
                        <a:spcBef>
                          <a:spcPts val="0"/>
                        </a:spcBef>
                        <a:spcAft>
                          <a:spcPts val="0"/>
                        </a:spcAft>
                      </a:pPr>
                      <a:r>
                        <a:rPr lang="en-US" sz="1600" kern="0" dirty="0">
                          <a:effectLst/>
                        </a:rPr>
                        <a:t>$210.00</a:t>
                      </a:r>
                      <a:endParaRPr lang="en-US"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4998" marR="34998" marT="0" marB="0" anchor="ctr"/>
                </a:tc>
                <a:extLst>
                  <a:ext uri="{0D108BD9-81ED-4DB2-BD59-A6C34878D82A}">
                    <a16:rowId xmlns:a16="http://schemas.microsoft.com/office/drawing/2014/main" val="927935637"/>
                  </a:ext>
                </a:extLst>
              </a:tr>
              <a:tr h="685207">
                <a:tc rowSpan="2">
                  <a:txBody>
                    <a:bodyPr/>
                    <a:lstStyle/>
                    <a:p>
                      <a:pPr marL="0" marR="0">
                        <a:lnSpc>
                          <a:spcPct val="107000"/>
                        </a:lnSpc>
                        <a:spcBef>
                          <a:spcPts val="0"/>
                        </a:spcBef>
                        <a:spcAft>
                          <a:spcPts val="0"/>
                        </a:spcAft>
                      </a:pPr>
                      <a:endParaRPr lang="en-US"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4998" marR="34998" marT="0" marB="0" anchor="ctr"/>
                </a:tc>
                <a:tc>
                  <a:txBody>
                    <a:bodyPr/>
                    <a:lstStyle/>
                    <a:p>
                      <a:pPr marL="0" marR="0">
                        <a:lnSpc>
                          <a:spcPct val="107000"/>
                        </a:lnSpc>
                        <a:spcBef>
                          <a:spcPts val="0"/>
                        </a:spcBef>
                        <a:spcAft>
                          <a:spcPts val="0"/>
                        </a:spcAft>
                      </a:pPr>
                      <a:endParaRPr lang="en-US"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4998" marR="34998" marT="0" marB="0" anchor="ctr"/>
                </a:tc>
                <a:tc>
                  <a:txBody>
                    <a:bodyPr/>
                    <a:lstStyle/>
                    <a:p>
                      <a:pPr marL="0" marR="0">
                        <a:lnSpc>
                          <a:spcPct val="107000"/>
                        </a:lnSpc>
                        <a:spcBef>
                          <a:spcPts val="0"/>
                        </a:spcBef>
                        <a:spcAft>
                          <a:spcPts val="0"/>
                        </a:spcAft>
                      </a:pPr>
                      <a:endParaRPr lang="en-US"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4998" marR="34998" marT="0" marB="0" anchor="ctr"/>
                </a:tc>
                <a:tc>
                  <a:txBody>
                    <a:bodyPr/>
                    <a:lstStyle/>
                    <a:p>
                      <a:pPr marL="0" marR="0" algn="r">
                        <a:lnSpc>
                          <a:spcPct val="107000"/>
                        </a:lnSpc>
                        <a:spcBef>
                          <a:spcPts val="0"/>
                        </a:spcBef>
                        <a:spcAft>
                          <a:spcPts val="0"/>
                        </a:spcAft>
                      </a:pPr>
                      <a:endParaRPr lang="en-US" sz="1600" kern="100">
                        <a:effectLst/>
                        <a:latin typeface="Aptos" panose="020B0004020202020204" pitchFamily="34" charset="0"/>
                        <a:ea typeface="Aptos" panose="020B0004020202020204" pitchFamily="34" charset="0"/>
                        <a:cs typeface="Times New Roman" panose="02020603050405020304" pitchFamily="18" charset="0"/>
                      </a:endParaRPr>
                    </a:p>
                  </a:txBody>
                  <a:tcPr marL="34998" marR="34998" marT="0" marB="0" anchor="ctr"/>
                </a:tc>
                <a:extLst>
                  <a:ext uri="{0D108BD9-81ED-4DB2-BD59-A6C34878D82A}">
                    <a16:rowId xmlns:a16="http://schemas.microsoft.com/office/drawing/2014/main" val="1648829850"/>
                  </a:ext>
                </a:extLst>
              </a:tr>
              <a:tr h="685207">
                <a:tc vMerge="1">
                  <a:txBody>
                    <a:bodyPr/>
                    <a:lstStyle/>
                    <a:p>
                      <a:endParaRPr lang="en-US"/>
                    </a:p>
                  </a:txBody>
                  <a:tcPr/>
                </a:tc>
                <a:tc>
                  <a:txBody>
                    <a:bodyPr/>
                    <a:lstStyle/>
                    <a:p>
                      <a:pPr marL="0" marR="0">
                        <a:lnSpc>
                          <a:spcPct val="107000"/>
                        </a:lnSpc>
                        <a:spcBef>
                          <a:spcPts val="0"/>
                        </a:spcBef>
                        <a:spcAft>
                          <a:spcPts val="0"/>
                        </a:spcAft>
                      </a:pPr>
                      <a:endParaRPr lang="en-US"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4998" marR="34998" marT="0" marB="0" anchor="ctr"/>
                </a:tc>
                <a:tc>
                  <a:txBody>
                    <a:bodyPr/>
                    <a:lstStyle/>
                    <a:p>
                      <a:pPr marL="0" marR="0">
                        <a:lnSpc>
                          <a:spcPct val="107000"/>
                        </a:lnSpc>
                        <a:spcBef>
                          <a:spcPts val="0"/>
                        </a:spcBef>
                        <a:spcAft>
                          <a:spcPts val="0"/>
                        </a:spcAft>
                      </a:pPr>
                      <a:endParaRPr lang="en-US" sz="1600" kern="100">
                        <a:effectLst/>
                        <a:latin typeface="Aptos" panose="020B0004020202020204" pitchFamily="34" charset="0"/>
                        <a:ea typeface="Aptos" panose="020B0004020202020204" pitchFamily="34" charset="0"/>
                        <a:cs typeface="Times New Roman" panose="02020603050405020304" pitchFamily="18" charset="0"/>
                      </a:endParaRPr>
                    </a:p>
                  </a:txBody>
                  <a:tcPr marL="34998" marR="34998" marT="0" marB="0" anchor="ctr"/>
                </a:tc>
                <a:tc>
                  <a:txBody>
                    <a:bodyPr/>
                    <a:lstStyle/>
                    <a:p>
                      <a:pPr marL="0" marR="0" algn="r">
                        <a:lnSpc>
                          <a:spcPct val="107000"/>
                        </a:lnSpc>
                        <a:spcBef>
                          <a:spcPts val="0"/>
                        </a:spcBef>
                        <a:spcAft>
                          <a:spcPts val="0"/>
                        </a:spcAft>
                      </a:pPr>
                      <a:endParaRPr lang="en-US"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4998" marR="34998" marT="0" marB="0" anchor="ctr"/>
                </a:tc>
                <a:extLst>
                  <a:ext uri="{0D108BD9-81ED-4DB2-BD59-A6C34878D82A}">
                    <a16:rowId xmlns:a16="http://schemas.microsoft.com/office/drawing/2014/main" val="1772595696"/>
                  </a:ext>
                </a:extLst>
              </a:tr>
              <a:tr h="685207">
                <a:tc rowSpan="2">
                  <a:txBody>
                    <a:bodyPr/>
                    <a:lstStyle/>
                    <a:p>
                      <a:pPr marL="0" marR="0">
                        <a:lnSpc>
                          <a:spcPct val="107000"/>
                        </a:lnSpc>
                        <a:spcBef>
                          <a:spcPts val="0"/>
                        </a:spcBef>
                        <a:spcAft>
                          <a:spcPts val="0"/>
                        </a:spcAft>
                      </a:pPr>
                      <a:endParaRPr lang="en-US" sz="1600" kern="100">
                        <a:effectLst/>
                        <a:latin typeface="Aptos" panose="020B0004020202020204" pitchFamily="34" charset="0"/>
                        <a:ea typeface="Aptos" panose="020B0004020202020204" pitchFamily="34" charset="0"/>
                        <a:cs typeface="Times New Roman" panose="02020603050405020304" pitchFamily="18" charset="0"/>
                      </a:endParaRPr>
                    </a:p>
                  </a:txBody>
                  <a:tcPr marL="34998" marR="34998" marT="0" marB="0" anchor="ctr"/>
                </a:tc>
                <a:tc rowSpan="2">
                  <a:txBody>
                    <a:bodyPr/>
                    <a:lstStyle/>
                    <a:p>
                      <a:pPr marL="0" marR="0">
                        <a:lnSpc>
                          <a:spcPct val="107000"/>
                        </a:lnSpc>
                        <a:spcBef>
                          <a:spcPts val="0"/>
                        </a:spcBef>
                        <a:spcAft>
                          <a:spcPts val="0"/>
                        </a:spcAft>
                      </a:pPr>
                      <a:endParaRPr lang="en-US"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4998" marR="34998" marT="0" marB="0" anchor="ctr"/>
                </a:tc>
                <a:tc>
                  <a:txBody>
                    <a:bodyPr/>
                    <a:lstStyle/>
                    <a:p>
                      <a:pPr marL="0" marR="0">
                        <a:lnSpc>
                          <a:spcPct val="107000"/>
                        </a:lnSpc>
                        <a:spcBef>
                          <a:spcPts val="0"/>
                        </a:spcBef>
                        <a:spcAft>
                          <a:spcPts val="0"/>
                        </a:spcAft>
                      </a:pPr>
                      <a:endParaRPr lang="en-US"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4998" marR="34998" marT="0" marB="0" anchor="ctr"/>
                </a:tc>
                <a:tc>
                  <a:txBody>
                    <a:bodyPr/>
                    <a:lstStyle/>
                    <a:p>
                      <a:pPr marL="0" marR="0" algn="r">
                        <a:lnSpc>
                          <a:spcPct val="107000"/>
                        </a:lnSpc>
                        <a:spcBef>
                          <a:spcPts val="0"/>
                        </a:spcBef>
                        <a:spcAft>
                          <a:spcPts val="0"/>
                        </a:spcAft>
                      </a:pPr>
                      <a:endParaRPr lang="en-US"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4998" marR="34998" marT="0" marB="0" anchor="ctr"/>
                </a:tc>
                <a:extLst>
                  <a:ext uri="{0D108BD9-81ED-4DB2-BD59-A6C34878D82A}">
                    <a16:rowId xmlns:a16="http://schemas.microsoft.com/office/drawing/2014/main" val="4180490615"/>
                  </a:ext>
                </a:extLst>
              </a:tr>
              <a:tr h="685207">
                <a:tc vMerge="1">
                  <a:txBody>
                    <a:bodyPr/>
                    <a:lstStyle/>
                    <a:p>
                      <a:endParaRPr lang="en-US"/>
                    </a:p>
                  </a:txBody>
                  <a:tcPr/>
                </a:tc>
                <a:tc vMerge="1">
                  <a:txBody>
                    <a:bodyPr/>
                    <a:lstStyle/>
                    <a:p>
                      <a:endParaRPr lang="en-US"/>
                    </a:p>
                  </a:txBody>
                  <a:tcPr/>
                </a:tc>
                <a:tc>
                  <a:txBody>
                    <a:bodyPr/>
                    <a:lstStyle/>
                    <a:p>
                      <a:pPr marL="0" marR="0">
                        <a:lnSpc>
                          <a:spcPct val="107000"/>
                        </a:lnSpc>
                        <a:spcBef>
                          <a:spcPts val="0"/>
                        </a:spcBef>
                        <a:spcAft>
                          <a:spcPts val="0"/>
                        </a:spcAft>
                      </a:pPr>
                      <a:endParaRPr lang="en-US"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4998" marR="34998" marT="0" marB="0" anchor="ctr"/>
                </a:tc>
                <a:tc>
                  <a:txBody>
                    <a:bodyPr/>
                    <a:lstStyle/>
                    <a:p>
                      <a:pPr marL="0" marR="0" algn="r">
                        <a:lnSpc>
                          <a:spcPct val="107000"/>
                        </a:lnSpc>
                        <a:spcBef>
                          <a:spcPts val="0"/>
                        </a:spcBef>
                        <a:spcAft>
                          <a:spcPts val="0"/>
                        </a:spcAft>
                      </a:pPr>
                      <a:endParaRPr lang="en-US"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4998" marR="34998" marT="0" marB="0" anchor="ctr"/>
                </a:tc>
                <a:extLst>
                  <a:ext uri="{0D108BD9-81ED-4DB2-BD59-A6C34878D82A}">
                    <a16:rowId xmlns:a16="http://schemas.microsoft.com/office/drawing/2014/main" val="3296461534"/>
                  </a:ext>
                </a:extLst>
              </a:tr>
              <a:tr h="685207">
                <a:tc>
                  <a:txBody>
                    <a:bodyPr/>
                    <a:lstStyle/>
                    <a:p>
                      <a:pPr marL="0" marR="0">
                        <a:lnSpc>
                          <a:spcPct val="107000"/>
                        </a:lnSpc>
                        <a:spcBef>
                          <a:spcPts val="0"/>
                        </a:spcBef>
                        <a:spcAft>
                          <a:spcPts val="0"/>
                        </a:spcAft>
                      </a:pPr>
                      <a:endParaRPr lang="en-US" sz="1600" kern="100">
                        <a:effectLst/>
                        <a:latin typeface="Aptos" panose="020B0004020202020204" pitchFamily="34" charset="0"/>
                        <a:ea typeface="Aptos" panose="020B0004020202020204" pitchFamily="34" charset="0"/>
                        <a:cs typeface="Times New Roman" panose="02020603050405020304" pitchFamily="18" charset="0"/>
                      </a:endParaRPr>
                    </a:p>
                  </a:txBody>
                  <a:tcPr marL="34998" marR="34998" marT="0" marB="0" anchor="ctr"/>
                </a:tc>
                <a:tc>
                  <a:txBody>
                    <a:bodyPr/>
                    <a:lstStyle/>
                    <a:p>
                      <a:pPr marL="0" marR="0">
                        <a:lnSpc>
                          <a:spcPct val="107000"/>
                        </a:lnSpc>
                        <a:spcBef>
                          <a:spcPts val="0"/>
                        </a:spcBef>
                        <a:spcAft>
                          <a:spcPts val="0"/>
                        </a:spcAft>
                      </a:pPr>
                      <a:endParaRPr lang="en-US" sz="1600" kern="100">
                        <a:effectLst/>
                        <a:latin typeface="Aptos" panose="020B0004020202020204" pitchFamily="34" charset="0"/>
                        <a:ea typeface="Aptos" panose="020B0004020202020204" pitchFamily="34" charset="0"/>
                        <a:cs typeface="Times New Roman" panose="02020603050405020304" pitchFamily="18" charset="0"/>
                      </a:endParaRPr>
                    </a:p>
                  </a:txBody>
                  <a:tcPr marL="34998" marR="34998" marT="0" marB="0" anchor="ctr"/>
                </a:tc>
                <a:tc>
                  <a:txBody>
                    <a:bodyPr/>
                    <a:lstStyle/>
                    <a:p>
                      <a:pPr marL="0" marR="0">
                        <a:lnSpc>
                          <a:spcPct val="107000"/>
                        </a:lnSpc>
                        <a:spcBef>
                          <a:spcPts val="0"/>
                        </a:spcBef>
                        <a:spcAft>
                          <a:spcPts val="0"/>
                        </a:spcAft>
                      </a:pPr>
                      <a:endParaRPr lang="en-US"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4998" marR="34998" marT="0" marB="0" anchor="ctr"/>
                </a:tc>
                <a:tc>
                  <a:txBody>
                    <a:bodyPr/>
                    <a:lstStyle/>
                    <a:p>
                      <a:pPr marL="0" marR="0" algn="r">
                        <a:lnSpc>
                          <a:spcPct val="107000"/>
                        </a:lnSpc>
                        <a:spcBef>
                          <a:spcPts val="0"/>
                        </a:spcBef>
                        <a:spcAft>
                          <a:spcPts val="0"/>
                        </a:spcAft>
                      </a:pPr>
                      <a:endParaRPr lang="en-US"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4998" marR="34998" marT="0" marB="0" anchor="ctr"/>
                </a:tc>
                <a:extLst>
                  <a:ext uri="{0D108BD9-81ED-4DB2-BD59-A6C34878D82A}">
                    <a16:rowId xmlns:a16="http://schemas.microsoft.com/office/drawing/2014/main" val="45543656"/>
                  </a:ext>
                </a:extLst>
              </a:tr>
            </a:tbl>
          </a:graphicData>
        </a:graphic>
      </p:graphicFrame>
      <p:pic>
        <p:nvPicPr>
          <p:cNvPr id="8" name="Picture 7" descr="Vibrant fireworks over the mountains at night">
            <a:extLst>
              <a:ext uri="{FF2B5EF4-FFF2-40B4-BE49-F238E27FC236}">
                <a16:creationId xmlns:a16="http://schemas.microsoft.com/office/drawing/2014/main" id="{201A8B2C-6E3E-DCEC-5B3B-A32E2BA4776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824" y="1"/>
            <a:ext cx="12008223" cy="1631576"/>
          </a:xfrm>
          <a:prstGeom prst="rect">
            <a:avLst/>
          </a:prstGeom>
        </p:spPr>
      </p:pic>
    </p:spTree>
    <p:extLst>
      <p:ext uri="{BB962C8B-B14F-4D97-AF65-F5344CB8AC3E}">
        <p14:creationId xmlns:p14="http://schemas.microsoft.com/office/powerpoint/2010/main" val="31102569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093E05E1-34C2-7FDC-0889-6CCF3452C727}"/>
              </a:ext>
            </a:extLst>
          </p:cNvPr>
          <p:cNvGraphicFramePr>
            <a:graphicFrameLocks noGrp="1"/>
          </p:cNvGraphicFramePr>
          <p:nvPr>
            <p:extLst>
              <p:ext uri="{D42A27DB-BD31-4B8C-83A1-F6EECF244321}">
                <p14:modId xmlns:p14="http://schemas.microsoft.com/office/powerpoint/2010/main" val="1916955088"/>
              </p:ext>
            </p:extLst>
          </p:nvPr>
        </p:nvGraphicFramePr>
        <p:xfrm>
          <a:off x="186017" y="1123801"/>
          <a:ext cx="11819965" cy="4348800"/>
        </p:xfrm>
        <a:graphic>
          <a:graphicData uri="http://schemas.openxmlformats.org/drawingml/2006/table">
            <a:tbl>
              <a:tblPr firstRow="1" firstCol="1" bandRow="1">
                <a:tableStyleId>{5C22544A-7EE6-4342-B048-85BDC9FD1C3A}</a:tableStyleId>
              </a:tblPr>
              <a:tblGrid>
                <a:gridCol w="3531476">
                  <a:extLst>
                    <a:ext uri="{9D8B030D-6E8A-4147-A177-3AD203B41FA5}">
                      <a16:colId xmlns:a16="http://schemas.microsoft.com/office/drawing/2014/main" val="3499340005"/>
                    </a:ext>
                  </a:extLst>
                </a:gridCol>
                <a:gridCol w="3531476">
                  <a:extLst>
                    <a:ext uri="{9D8B030D-6E8A-4147-A177-3AD203B41FA5}">
                      <a16:colId xmlns:a16="http://schemas.microsoft.com/office/drawing/2014/main" val="3403332135"/>
                    </a:ext>
                  </a:extLst>
                </a:gridCol>
                <a:gridCol w="3531476">
                  <a:extLst>
                    <a:ext uri="{9D8B030D-6E8A-4147-A177-3AD203B41FA5}">
                      <a16:colId xmlns:a16="http://schemas.microsoft.com/office/drawing/2014/main" val="3758918238"/>
                    </a:ext>
                  </a:extLst>
                </a:gridCol>
                <a:gridCol w="1225537">
                  <a:extLst>
                    <a:ext uri="{9D8B030D-6E8A-4147-A177-3AD203B41FA5}">
                      <a16:colId xmlns:a16="http://schemas.microsoft.com/office/drawing/2014/main" val="2167603417"/>
                    </a:ext>
                  </a:extLst>
                </a:gridCol>
              </a:tblGrid>
              <a:tr h="468925">
                <a:tc rowSpan="2">
                  <a:txBody>
                    <a:bodyPr/>
                    <a:lstStyle/>
                    <a:p>
                      <a:pPr marL="0" marR="0">
                        <a:lnSpc>
                          <a:spcPct val="107000"/>
                        </a:lnSpc>
                        <a:spcBef>
                          <a:spcPts val="0"/>
                        </a:spcBef>
                        <a:spcAft>
                          <a:spcPts val="0"/>
                        </a:spcAft>
                      </a:pPr>
                      <a:r>
                        <a:rPr lang="en-US" sz="1800" kern="0" dirty="0">
                          <a:effectLst/>
                        </a:rPr>
                        <a:t>Sunrise Engineering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4998" marR="34998" marT="0" marB="0" anchor="ctr"/>
                </a:tc>
                <a:tc>
                  <a:txBody>
                    <a:bodyPr/>
                    <a:lstStyle/>
                    <a:p>
                      <a:pPr marL="0" marR="0">
                        <a:lnSpc>
                          <a:spcPct val="107000"/>
                        </a:lnSpc>
                        <a:spcBef>
                          <a:spcPts val="0"/>
                        </a:spcBef>
                        <a:spcAft>
                          <a:spcPts val="0"/>
                        </a:spcAft>
                      </a:pPr>
                      <a:r>
                        <a:rPr lang="en-US" sz="1800" kern="0" dirty="0">
                          <a:effectLst/>
                        </a:rPr>
                        <a:t>Planner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4998" marR="34998" marT="0" marB="0" anchor="ctr"/>
                </a:tc>
                <a:tc>
                  <a:txBody>
                    <a:bodyPr/>
                    <a:lstStyle/>
                    <a:p>
                      <a:pPr marL="0" marR="0">
                        <a:lnSpc>
                          <a:spcPct val="107000"/>
                        </a:lnSpc>
                        <a:spcBef>
                          <a:spcPts val="0"/>
                        </a:spcBef>
                        <a:spcAft>
                          <a:spcPts val="0"/>
                        </a:spcAft>
                      </a:pPr>
                      <a:r>
                        <a:rPr lang="en-US" sz="1800" kern="0" dirty="0">
                          <a:effectLst/>
                        </a:rPr>
                        <a:t>Daniel Jensen, JD, AICP </a:t>
                      </a:r>
                      <a:br>
                        <a:rPr lang="en-US" sz="1800" kern="0" dirty="0">
                          <a:effectLst/>
                        </a:rPr>
                      </a:br>
                      <a:r>
                        <a:rPr lang="en-US" sz="1800" kern="0" dirty="0">
                          <a:effectLst/>
                        </a:rPr>
                        <a:t>801.592.9599 </a:t>
                      </a:r>
                      <a:br>
                        <a:rPr lang="en-US" sz="1800" kern="0" dirty="0">
                          <a:effectLst/>
                        </a:rPr>
                      </a:br>
                      <a:r>
                        <a:rPr lang="en-US" sz="1800" kern="0" dirty="0">
                          <a:effectLst/>
                        </a:rPr>
                        <a:t>daniel.jensen@sunrise-eng.com</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4998" marR="34998" marT="0" marB="0" anchor="ctr"/>
                </a:tc>
                <a:tc>
                  <a:txBody>
                    <a:bodyPr/>
                    <a:lstStyle/>
                    <a:p>
                      <a:pPr marL="0" marR="0" algn="r">
                        <a:lnSpc>
                          <a:spcPct val="107000"/>
                        </a:lnSpc>
                        <a:spcBef>
                          <a:spcPts val="0"/>
                        </a:spcBef>
                        <a:spcAft>
                          <a:spcPts val="0"/>
                        </a:spcAft>
                      </a:pPr>
                      <a:r>
                        <a:rPr lang="en-US" sz="1800" kern="0">
                          <a:effectLst/>
                        </a:rPr>
                        <a:t>$150.00</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34998" marR="34998" marT="0" marB="0" anchor="ctr"/>
                </a:tc>
                <a:extLst>
                  <a:ext uri="{0D108BD9-81ED-4DB2-BD59-A6C34878D82A}">
                    <a16:rowId xmlns:a16="http://schemas.microsoft.com/office/drawing/2014/main" val="4078698574"/>
                  </a:ext>
                </a:extLst>
              </a:tr>
              <a:tr h="685207">
                <a:tc vMerge="1">
                  <a:txBody>
                    <a:bodyPr/>
                    <a:lstStyle/>
                    <a:p>
                      <a:endParaRPr lang="en-US"/>
                    </a:p>
                  </a:txBody>
                  <a:tcPr/>
                </a:tc>
                <a:tc>
                  <a:txBody>
                    <a:bodyPr/>
                    <a:lstStyle/>
                    <a:p>
                      <a:pPr marL="0" marR="0">
                        <a:lnSpc>
                          <a:spcPct val="107000"/>
                        </a:lnSpc>
                        <a:spcBef>
                          <a:spcPts val="0"/>
                        </a:spcBef>
                        <a:spcAft>
                          <a:spcPts val="0"/>
                        </a:spcAft>
                      </a:pPr>
                      <a:r>
                        <a:rPr lang="en-US" sz="1800" kern="0" dirty="0">
                          <a:effectLst/>
                        </a:rPr>
                        <a:t>Planner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4998" marR="34998" marT="0" marB="0" anchor="ctr"/>
                </a:tc>
                <a:tc>
                  <a:txBody>
                    <a:bodyPr/>
                    <a:lstStyle/>
                    <a:p>
                      <a:pPr marL="0" marR="0">
                        <a:lnSpc>
                          <a:spcPct val="107000"/>
                        </a:lnSpc>
                        <a:spcBef>
                          <a:spcPts val="0"/>
                        </a:spcBef>
                        <a:spcAft>
                          <a:spcPts val="0"/>
                        </a:spcAft>
                      </a:pPr>
                      <a:r>
                        <a:rPr lang="en-US" sz="1800" kern="0">
                          <a:effectLst/>
                        </a:rPr>
                        <a:t>Lance Evans, AICP</a:t>
                      </a:r>
                      <a:br>
                        <a:rPr lang="en-US" sz="1800" kern="0">
                          <a:effectLst/>
                        </a:rPr>
                      </a:br>
                      <a:r>
                        <a:rPr lang="en-US" sz="1800" kern="0">
                          <a:effectLst/>
                        </a:rPr>
                        <a:t>801.654.8004</a:t>
                      </a:r>
                      <a:br>
                        <a:rPr lang="en-US" sz="1800" kern="0">
                          <a:effectLst/>
                        </a:rPr>
                      </a:br>
                      <a:r>
                        <a:rPr lang="en-US" sz="1800" kern="0">
                          <a:effectLst/>
                        </a:rPr>
                        <a:t>Lance.evans@sunrise-eng.com</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34998" marR="34998" marT="0" marB="0" anchor="ctr"/>
                </a:tc>
                <a:tc>
                  <a:txBody>
                    <a:bodyPr/>
                    <a:lstStyle/>
                    <a:p>
                      <a:pPr marL="0" marR="0" algn="r">
                        <a:lnSpc>
                          <a:spcPct val="107000"/>
                        </a:lnSpc>
                        <a:spcBef>
                          <a:spcPts val="0"/>
                        </a:spcBef>
                        <a:spcAft>
                          <a:spcPts val="0"/>
                        </a:spcAft>
                      </a:pPr>
                      <a:r>
                        <a:rPr lang="en-US" sz="1800" kern="0" dirty="0">
                          <a:effectLst/>
                        </a:rPr>
                        <a:t>$150.00</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4998" marR="34998" marT="0" marB="0" anchor="ctr"/>
                </a:tc>
                <a:extLst>
                  <a:ext uri="{0D108BD9-81ED-4DB2-BD59-A6C34878D82A}">
                    <a16:rowId xmlns:a16="http://schemas.microsoft.com/office/drawing/2014/main" val="1872222933"/>
                  </a:ext>
                </a:extLst>
              </a:tr>
              <a:tr h="685207">
                <a:tc rowSpan="2">
                  <a:txBody>
                    <a:bodyPr/>
                    <a:lstStyle/>
                    <a:p>
                      <a:pPr marL="0" marR="0">
                        <a:lnSpc>
                          <a:spcPct val="107000"/>
                        </a:lnSpc>
                        <a:spcBef>
                          <a:spcPts val="0"/>
                        </a:spcBef>
                        <a:spcAft>
                          <a:spcPts val="0"/>
                        </a:spcAft>
                      </a:pPr>
                      <a:r>
                        <a:rPr lang="en-US" sz="1800" kern="0" dirty="0">
                          <a:effectLst/>
                        </a:rPr>
                        <a:t>Landmark Design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4998" marR="34998" marT="0" marB="0" anchor="ctr"/>
                </a:tc>
                <a:tc rowSpan="2">
                  <a:txBody>
                    <a:bodyPr/>
                    <a:lstStyle/>
                    <a:p>
                      <a:pPr marL="0" marR="0">
                        <a:lnSpc>
                          <a:spcPct val="107000"/>
                        </a:lnSpc>
                        <a:spcBef>
                          <a:spcPts val="0"/>
                        </a:spcBef>
                        <a:spcAft>
                          <a:spcPts val="0"/>
                        </a:spcAft>
                      </a:pPr>
                      <a:r>
                        <a:rPr lang="en-US" sz="1800" kern="0" dirty="0">
                          <a:effectLst/>
                        </a:rPr>
                        <a:t>Planner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4998" marR="34998" marT="0" marB="0" anchor="ctr"/>
                </a:tc>
                <a:tc>
                  <a:txBody>
                    <a:bodyPr/>
                    <a:lstStyle/>
                    <a:p>
                      <a:pPr marL="0" marR="0">
                        <a:lnSpc>
                          <a:spcPct val="107000"/>
                        </a:lnSpc>
                        <a:spcBef>
                          <a:spcPts val="0"/>
                        </a:spcBef>
                        <a:spcAft>
                          <a:spcPts val="0"/>
                        </a:spcAft>
                      </a:pPr>
                      <a:r>
                        <a:rPr lang="en-US" sz="1800" kern="0" dirty="0">
                          <a:effectLst/>
                        </a:rPr>
                        <a:t>Sam Taylor </a:t>
                      </a:r>
                      <a:br>
                        <a:rPr lang="en-US" sz="1800" kern="0" dirty="0">
                          <a:effectLst/>
                        </a:rPr>
                      </a:br>
                      <a:r>
                        <a:rPr lang="en-US" sz="1800" kern="0" dirty="0">
                          <a:effectLst/>
                        </a:rPr>
                        <a:t>801-474-3304</a:t>
                      </a:r>
                      <a:br>
                        <a:rPr lang="en-US" sz="1800" kern="0" dirty="0">
                          <a:effectLst/>
                        </a:rPr>
                      </a:br>
                      <a:r>
                        <a:rPr lang="en-US" sz="1800" kern="0" dirty="0">
                          <a:effectLst/>
                        </a:rPr>
                        <a:t>samt@ldi-ut.com</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4998" marR="34998" marT="0" marB="0" anchor="ctr"/>
                </a:tc>
                <a:tc>
                  <a:txBody>
                    <a:bodyPr/>
                    <a:lstStyle/>
                    <a:p>
                      <a:pPr marL="0" marR="0" algn="r">
                        <a:lnSpc>
                          <a:spcPct val="107000"/>
                        </a:lnSpc>
                        <a:spcBef>
                          <a:spcPts val="0"/>
                        </a:spcBef>
                        <a:spcAft>
                          <a:spcPts val="0"/>
                        </a:spcAft>
                      </a:pPr>
                      <a:r>
                        <a:rPr lang="en-US" sz="1800" kern="0" dirty="0">
                          <a:effectLst/>
                        </a:rPr>
                        <a:t>$150.00</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4998" marR="34998" marT="0" marB="0" anchor="ctr"/>
                </a:tc>
                <a:extLst>
                  <a:ext uri="{0D108BD9-81ED-4DB2-BD59-A6C34878D82A}">
                    <a16:rowId xmlns:a16="http://schemas.microsoft.com/office/drawing/2014/main" val="2622126097"/>
                  </a:ext>
                </a:extLst>
              </a:tr>
              <a:tr h="685207">
                <a:tc vMerge="1">
                  <a:txBody>
                    <a:bodyPr/>
                    <a:lstStyle/>
                    <a:p>
                      <a:endParaRPr lang="en-US"/>
                    </a:p>
                  </a:txBody>
                  <a:tcPr/>
                </a:tc>
                <a:tc vMerge="1">
                  <a:txBody>
                    <a:bodyPr/>
                    <a:lstStyle/>
                    <a:p>
                      <a:endParaRPr lang="en-US"/>
                    </a:p>
                  </a:txBody>
                  <a:tcPr/>
                </a:tc>
                <a:tc>
                  <a:txBody>
                    <a:bodyPr/>
                    <a:lstStyle/>
                    <a:p>
                      <a:pPr marL="0" marR="0">
                        <a:lnSpc>
                          <a:spcPct val="107000"/>
                        </a:lnSpc>
                        <a:spcBef>
                          <a:spcPts val="0"/>
                        </a:spcBef>
                        <a:spcAft>
                          <a:spcPts val="0"/>
                        </a:spcAft>
                      </a:pPr>
                      <a:r>
                        <a:rPr lang="en-US" sz="1800" kern="0" dirty="0">
                          <a:effectLst/>
                        </a:rPr>
                        <a:t>Mark Vlasic, AICP </a:t>
                      </a:r>
                      <a:br>
                        <a:rPr lang="en-US" sz="1800" kern="0" dirty="0">
                          <a:effectLst/>
                        </a:rPr>
                      </a:br>
                      <a:r>
                        <a:rPr lang="en-US" sz="1800" kern="0" dirty="0">
                          <a:effectLst/>
                        </a:rPr>
                        <a:t>801-474-3300</a:t>
                      </a:r>
                      <a:br>
                        <a:rPr lang="en-US" sz="1800" kern="0" dirty="0">
                          <a:effectLst/>
                        </a:rPr>
                      </a:br>
                      <a:r>
                        <a:rPr lang="en-US" sz="1800" kern="0" dirty="0">
                          <a:effectLst/>
                        </a:rPr>
                        <a:t>markv@ldi-ut.com</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4998" marR="34998" marT="0" marB="0" anchor="ctr"/>
                </a:tc>
                <a:tc>
                  <a:txBody>
                    <a:bodyPr/>
                    <a:lstStyle/>
                    <a:p>
                      <a:pPr marL="0" marR="0" algn="r">
                        <a:lnSpc>
                          <a:spcPct val="107000"/>
                        </a:lnSpc>
                        <a:spcBef>
                          <a:spcPts val="0"/>
                        </a:spcBef>
                        <a:spcAft>
                          <a:spcPts val="0"/>
                        </a:spcAft>
                      </a:pPr>
                      <a:r>
                        <a:rPr lang="en-US" sz="1800" kern="0" dirty="0">
                          <a:effectLst/>
                        </a:rPr>
                        <a:t>$150.00</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4998" marR="34998" marT="0" marB="0" anchor="ctr"/>
                </a:tc>
                <a:extLst>
                  <a:ext uri="{0D108BD9-81ED-4DB2-BD59-A6C34878D82A}">
                    <a16:rowId xmlns:a16="http://schemas.microsoft.com/office/drawing/2014/main" val="2305336035"/>
                  </a:ext>
                </a:extLst>
              </a:tr>
              <a:tr h="685207">
                <a:tc>
                  <a:txBody>
                    <a:bodyPr/>
                    <a:lstStyle/>
                    <a:p>
                      <a:pPr marL="0" marR="0">
                        <a:lnSpc>
                          <a:spcPct val="107000"/>
                        </a:lnSpc>
                        <a:spcBef>
                          <a:spcPts val="0"/>
                        </a:spcBef>
                        <a:spcAft>
                          <a:spcPts val="0"/>
                        </a:spcAft>
                      </a:pPr>
                      <a:r>
                        <a:rPr lang="en-US" sz="1800" kern="0">
                          <a:effectLst/>
                        </a:rPr>
                        <a:t>Logan Simpson Design </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34998" marR="34998" marT="0" marB="0" anchor="ctr"/>
                </a:tc>
                <a:tc>
                  <a:txBody>
                    <a:bodyPr/>
                    <a:lstStyle/>
                    <a:p>
                      <a:pPr marL="0" marR="0">
                        <a:lnSpc>
                          <a:spcPct val="107000"/>
                        </a:lnSpc>
                        <a:spcBef>
                          <a:spcPts val="0"/>
                        </a:spcBef>
                        <a:spcAft>
                          <a:spcPts val="0"/>
                        </a:spcAft>
                      </a:pPr>
                      <a:r>
                        <a:rPr lang="en-US" sz="1800" kern="0">
                          <a:effectLst/>
                        </a:rPr>
                        <a:t>Planner </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34998" marR="34998" marT="0" marB="0" anchor="ctr"/>
                </a:tc>
                <a:tc>
                  <a:txBody>
                    <a:bodyPr/>
                    <a:lstStyle/>
                    <a:p>
                      <a:pPr marL="0" marR="0">
                        <a:lnSpc>
                          <a:spcPct val="107000"/>
                        </a:lnSpc>
                        <a:spcBef>
                          <a:spcPts val="0"/>
                        </a:spcBef>
                        <a:spcAft>
                          <a:spcPts val="0"/>
                        </a:spcAft>
                      </a:pPr>
                      <a:r>
                        <a:rPr lang="en-US" sz="1800" kern="0" dirty="0">
                          <a:effectLst/>
                        </a:rPr>
                        <a:t>Sophie </a:t>
                      </a:r>
                      <a:r>
                        <a:rPr lang="en-US" sz="1800" kern="0" dirty="0" err="1">
                          <a:effectLst/>
                        </a:rPr>
                        <a:t>Frankenburg,AICP</a:t>
                      </a:r>
                      <a:br>
                        <a:rPr lang="en-US" sz="1800" kern="0" dirty="0">
                          <a:effectLst/>
                        </a:rPr>
                      </a:br>
                      <a:r>
                        <a:rPr lang="en-US" sz="1800" kern="0" dirty="0">
                          <a:effectLst/>
                        </a:rPr>
                        <a:t>801-364-0525</a:t>
                      </a:r>
                      <a:br>
                        <a:rPr lang="en-US" sz="1800" kern="0" dirty="0">
                          <a:effectLst/>
                        </a:rPr>
                      </a:br>
                      <a:r>
                        <a:rPr lang="en-US" sz="1800" kern="0" dirty="0">
                          <a:effectLst/>
                        </a:rPr>
                        <a:t>sfrankenburg@logansimpson.com</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4998" marR="34998" marT="0" marB="0" anchor="ctr"/>
                </a:tc>
                <a:tc>
                  <a:txBody>
                    <a:bodyPr/>
                    <a:lstStyle/>
                    <a:p>
                      <a:pPr marL="0" marR="0" algn="r">
                        <a:lnSpc>
                          <a:spcPct val="107000"/>
                        </a:lnSpc>
                        <a:spcBef>
                          <a:spcPts val="0"/>
                        </a:spcBef>
                        <a:spcAft>
                          <a:spcPts val="0"/>
                        </a:spcAft>
                      </a:pPr>
                      <a:r>
                        <a:rPr lang="en-US" sz="1800" kern="0" dirty="0">
                          <a:effectLst/>
                        </a:rPr>
                        <a:t>$150.00</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34998" marR="34998" marT="0" marB="0" anchor="ctr"/>
                </a:tc>
                <a:extLst>
                  <a:ext uri="{0D108BD9-81ED-4DB2-BD59-A6C34878D82A}">
                    <a16:rowId xmlns:a16="http://schemas.microsoft.com/office/drawing/2014/main" val="2708353473"/>
                  </a:ext>
                </a:extLst>
              </a:tr>
            </a:tbl>
          </a:graphicData>
        </a:graphic>
      </p:graphicFrame>
      <p:sp>
        <p:nvSpPr>
          <p:cNvPr id="3" name="TextBox 2">
            <a:extLst>
              <a:ext uri="{FF2B5EF4-FFF2-40B4-BE49-F238E27FC236}">
                <a16:creationId xmlns:a16="http://schemas.microsoft.com/office/drawing/2014/main" id="{AD9C0CDD-F535-6E57-B8A3-C74838A59794}"/>
              </a:ext>
            </a:extLst>
          </p:cNvPr>
          <p:cNvSpPr txBox="1"/>
          <p:nvPr/>
        </p:nvSpPr>
        <p:spPr>
          <a:xfrm>
            <a:off x="2875331" y="5472601"/>
            <a:ext cx="6996954" cy="830997"/>
          </a:xfrm>
          <a:prstGeom prst="rect">
            <a:avLst/>
          </a:prstGeom>
          <a:noFill/>
        </p:spPr>
        <p:txBody>
          <a:bodyPr wrap="square" rtlCol="0">
            <a:spAutoFit/>
          </a:bodyPr>
          <a:lstStyle/>
          <a:p>
            <a:r>
              <a:rPr lang="en-US" sz="2400" dirty="0"/>
              <a:t>DWS – Housing and Community Development Dept.</a:t>
            </a:r>
            <a:r>
              <a:rPr lang="en-US" sz="2400" b="0" i="0" dirty="0">
                <a:effectLst/>
                <a:highlight>
                  <a:srgbClr val="FFFFFF"/>
                </a:highlight>
                <a:latin typeface="Segoe UI" panose="020B0502040204020203" pitchFamily="34" charset="0"/>
                <a:hlinkClick r:id="rId2"/>
              </a:rPr>
              <a:t> jobs.utah.gov/housing/community/subpool.html</a:t>
            </a:r>
            <a:endParaRPr lang="en-US" sz="2400" dirty="0"/>
          </a:p>
        </p:txBody>
      </p:sp>
      <p:pic>
        <p:nvPicPr>
          <p:cNvPr id="4" name="Picture 3" descr="Vibrant fireworks over the mountains at night">
            <a:extLst>
              <a:ext uri="{FF2B5EF4-FFF2-40B4-BE49-F238E27FC236}">
                <a16:creationId xmlns:a16="http://schemas.microsoft.com/office/drawing/2014/main" id="{EEB0F1E6-37FE-466B-87C2-0C4A01FB938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6017" y="-6331"/>
            <a:ext cx="11819965" cy="1116373"/>
          </a:xfrm>
          <a:prstGeom prst="rect">
            <a:avLst/>
          </a:prstGeom>
        </p:spPr>
      </p:pic>
    </p:spTree>
    <p:extLst>
      <p:ext uri="{BB962C8B-B14F-4D97-AF65-F5344CB8AC3E}">
        <p14:creationId xmlns:p14="http://schemas.microsoft.com/office/powerpoint/2010/main" val="10252165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6AE5320-6936-60C8-0E5F-A322ED8B68B5}"/>
              </a:ext>
            </a:extLst>
          </p:cNvPr>
          <p:cNvSpPr txBox="1"/>
          <p:nvPr/>
        </p:nvSpPr>
        <p:spPr>
          <a:xfrm>
            <a:off x="1524000" y="1122363"/>
            <a:ext cx="9144000" cy="2387600"/>
          </a:xfrm>
          <a:prstGeom prst="rect">
            <a:avLst/>
          </a:prstGeom>
          <a:noFill/>
          <a:ln>
            <a:noFill/>
          </a:ln>
        </p:spPr>
        <p:txBody>
          <a:bodyPr spcFirstLastPara="1" wrap="square" lIns="68575" tIns="34275" rIns="68575" bIns="34275" rtlCol="0" anchor="b" anchorCtr="0">
            <a:normAutofit/>
          </a:bodyPr>
          <a:lstStyle/>
          <a:p>
            <a:pPr algn="ctr">
              <a:lnSpc>
                <a:spcPct val="90000"/>
              </a:lnSpc>
              <a:spcAft>
                <a:spcPts val="600"/>
              </a:spcAft>
              <a:buClr>
                <a:schemeClr val="dk1"/>
              </a:buClr>
              <a:buSzPts val="4500"/>
            </a:pPr>
            <a:r>
              <a:rPr lang="en-US" sz="6000" b="0" i="0" u="none" strike="noStrike" cap="none">
                <a:solidFill>
                  <a:schemeClr val="dk1"/>
                </a:solidFill>
                <a:latin typeface="Calibri"/>
                <a:ea typeface="Calibri"/>
                <a:cs typeface="Calibri"/>
                <a:sym typeface="Calibri"/>
              </a:rPr>
              <a:t>Let’s start from the beginning </a:t>
            </a:r>
          </a:p>
        </p:txBody>
      </p:sp>
      <p:sp>
        <p:nvSpPr>
          <p:cNvPr id="3" name="TextBox 2">
            <a:extLst>
              <a:ext uri="{FF2B5EF4-FFF2-40B4-BE49-F238E27FC236}">
                <a16:creationId xmlns:a16="http://schemas.microsoft.com/office/drawing/2014/main" id="{9CCEDFE5-918C-54B7-0DB6-9AAC9289BD10}"/>
              </a:ext>
            </a:extLst>
          </p:cNvPr>
          <p:cNvSpPr txBox="1"/>
          <p:nvPr/>
        </p:nvSpPr>
        <p:spPr>
          <a:xfrm>
            <a:off x="1524000" y="3602039"/>
            <a:ext cx="9144000" cy="1655600"/>
          </a:xfrm>
          <a:prstGeom prst="rect">
            <a:avLst/>
          </a:prstGeom>
          <a:noFill/>
          <a:ln>
            <a:noFill/>
          </a:ln>
        </p:spPr>
        <p:txBody>
          <a:bodyPr spcFirstLastPara="1" wrap="square" lIns="68575" tIns="34275" rIns="68575" bIns="34275" rtlCol="0" anchor="t" anchorCtr="0">
            <a:noAutofit/>
          </a:bodyPr>
          <a:lstStyle/>
          <a:p>
            <a:pPr marL="457200" indent="-361950" algn="ctr">
              <a:lnSpc>
                <a:spcPct val="90000"/>
              </a:lnSpc>
              <a:spcBef>
                <a:spcPts val="1067"/>
              </a:spcBef>
              <a:buClr>
                <a:schemeClr val="dk1"/>
              </a:buClr>
              <a:buSzPts val="1800"/>
            </a:pPr>
            <a:r>
              <a:rPr lang="en-US" sz="2000" b="0" i="0" u="none" strike="noStrike" cap="none" dirty="0">
                <a:solidFill>
                  <a:schemeClr val="dk1"/>
                </a:solidFill>
                <a:latin typeface="Calibri"/>
                <a:ea typeface="Calibri"/>
                <a:cs typeface="Calibri"/>
                <a:sym typeface="Calibri"/>
              </a:rPr>
              <a:t>Create the Subdivision Ordinance</a:t>
            </a:r>
          </a:p>
          <a:p>
            <a:pPr marL="457200" indent="-361950" algn="ctr">
              <a:lnSpc>
                <a:spcPct val="90000"/>
              </a:lnSpc>
              <a:spcBef>
                <a:spcPts val="1067"/>
              </a:spcBef>
              <a:buClr>
                <a:schemeClr val="dk1"/>
              </a:buClr>
              <a:buSzPts val="1800"/>
            </a:pPr>
            <a:r>
              <a:rPr lang="en-US" sz="2000" b="0" i="0" u="none" strike="noStrike" cap="none" dirty="0">
                <a:solidFill>
                  <a:schemeClr val="dk1"/>
                </a:solidFill>
                <a:latin typeface="Calibri"/>
                <a:ea typeface="Calibri"/>
                <a:cs typeface="Calibri"/>
                <a:sym typeface="Calibri"/>
              </a:rPr>
              <a:t>Planning Commission Hearing then City Council thumbs up, modify or deny</a:t>
            </a:r>
          </a:p>
          <a:p>
            <a:pPr marL="457200" indent="-361950" algn="ctr">
              <a:lnSpc>
                <a:spcPct val="90000"/>
              </a:lnSpc>
              <a:spcBef>
                <a:spcPts val="1067"/>
              </a:spcBef>
              <a:buClr>
                <a:schemeClr val="dk1"/>
              </a:buClr>
              <a:buSzPts val="1800"/>
            </a:pPr>
            <a:r>
              <a:rPr lang="en-US" sz="2000" b="0" i="0" u="none" strike="noStrike" cap="none" dirty="0">
                <a:solidFill>
                  <a:schemeClr val="dk1"/>
                </a:solidFill>
                <a:latin typeface="Calibri"/>
                <a:ea typeface="Calibri"/>
                <a:cs typeface="Calibri"/>
                <a:sym typeface="Calibri"/>
              </a:rPr>
              <a:t>Fo</a:t>
            </a:r>
            <a:r>
              <a:rPr lang="en-US" sz="2000" dirty="0">
                <a:solidFill>
                  <a:schemeClr val="dk1"/>
                </a:solidFill>
                <a:latin typeface="Calibri"/>
                <a:ea typeface="Calibri"/>
                <a:cs typeface="Calibri"/>
                <a:sym typeface="Calibri"/>
              </a:rPr>
              <a:t>r the Update by </a:t>
            </a:r>
            <a:r>
              <a:rPr lang="en-US" sz="4000" dirty="0">
                <a:solidFill>
                  <a:schemeClr val="dk1"/>
                </a:solidFill>
                <a:latin typeface="Calibri"/>
                <a:ea typeface="Calibri"/>
                <a:cs typeface="Calibri"/>
                <a:sym typeface="Calibri"/>
              </a:rPr>
              <a:t>Dec. 31, 2024 </a:t>
            </a:r>
            <a:r>
              <a:rPr lang="en-US" sz="2000" dirty="0">
                <a:solidFill>
                  <a:schemeClr val="dk1"/>
                </a:solidFill>
                <a:latin typeface="Calibri"/>
                <a:ea typeface="Calibri"/>
                <a:cs typeface="Calibri"/>
                <a:sym typeface="Calibri"/>
              </a:rPr>
              <a:t>you will be amending the Subdivision Ordinance</a:t>
            </a:r>
          </a:p>
          <a:p>
            <a:pPr marL="457200" indent="-361950" algn="ctr">
              <a:lnSpc>
                <a:spcPct val="90000"/>
              </a:lnSpc>
              <a:spcBef>
                <a:spcPts val="1067"/>
              </a:spcBef>
              <a:buClr>
                <a:schemeClr val="dk1"/>
              </a:buClr>
              <a:buSzPts val="1800"/>
            </a:pPr>
            <a:r>
              <a:rPr lang="en-US" sz="2000" dirty="0">
                <a:solidFill>
                  <a:schemeClr val="dk1"/>
                </a:solidFill>
                <a:latin typeface="Calibri"/>
                <a:ea typeface="Calibri"/>
                <a:cs typeface="Calibri"/>
                <a:sym typeface="Calibri"/>
              </a:rPr>
              <a:t>Follow the same process as creation of an ordinance</a:t>
            </a:r>
            <a:endParaRPr lang="en-US" sz="20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8750563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A385E9-E6EE-A395-05DD-0D18DB297B37}"/>
              </a:ext>
            </a:extLst>
          </p:cNvPr>
          <p:cNvSpPr>
            <a:spLocks noGrp="1"/>
          </p:cNvSpPr>
          <p:nvPr>
            <p:ph type="ctrTitle"/>
          </p:nvPr>
        </p:nvSpPr>
        <p:spPr>
          <a:xfrm>
            <a:off x="645459" y="914400"/>
            <a:ext cx="9995647" cy="2057402"/>
          </a:xfrm>
        </p:spPr>
        <p:txBody>
          <a:bodyPr>
            <a:normAutofit/>
          </a:bodyPr>
          <a:lstStyle/>
          <a:p>
            <a:r>
              <a:rPr lang="en-US" sz="4000" dirty="0"/>
              <a:t>If you choose to do Plat Exemptions they </a:t>
            </a:r>
            <a:r>
              <a:rPr lang="en-US" sz="4000" dirty="0">
                <a:solidFill>
                  <a:srgbClr val="FF0000"/>
                </a:solidFill>
              </a:rPr>
              <a:t>Must</a:t>
            </a:r>
            <a:r>
              <a:rPr lang="en-US" sz="4000" dirty="0"/>
              <a:t> be in your Ordinance </a:t>
            </a:r>
          </a:p>
        </p:txBody>
      </p:sp>
      <p:sp>
        <p:nvSpPr>
          <p:cNvPr id="8" name="TextBox 7">
            <a:extLst>
              <a:ext uri="{FF2B5EF4-FFF2-40B4-BE49-F238E27FC236}">
                <a16:creationId xmlns:a16="http://schemas.microsoft.com/office/drawing/2014/main" id="{238968F4-3C39-9364-8D00-A9676977E522}"/>
              </a:ext>
            </a:extLst>
          </p:cNvPr>
          <p:cNvSpPr txBox="1"/>
          <p:nvPr/>
        </p:nvSpPr>
        <p:spPr>
          <a:xfrm>
            <a:off x="829234" y="3110755"/>
            <a:ext cx="10847294" cy="3416320"/>
          </a:xfrm>
          <a:prstGeom prst="rect">
            <a:avLst/>
          </a:prstGeom>
          <a:noFill/>
        </p:spPr>
        <p:txBody>
          <a:bodyPr wrap="square" rtlCol="0">
            <a:spAutoFit/>
          </a:bodyPr>
          <a:lstStyle/>
          <a:p>
            <a:r>
              <a:rPr lang="en-US" dirty="0"/>
              <a:t>10-9a-605 </a:t>
            </a:r>
            <a:r>
              <a:rPr lang="en-US" dirty="0">
                <a:solidFill>
                  <a:srgbClr val="FF0000"/>
                </a:solidFill>
              </a:rPr>
              <a:t>Exemptions from plat requirement</a:t>
            </a:r>
            <a:r>
              <a:rPr lang="en-US" dirty="0"/>
              <a:t>. (1) Notwithstanding any other provision of law, a plat is not required if: (a) a municipality establishes a process to approve an administrative land use decision for a subdivision of 10 or fewer lots without a plat; and (b) the municipality provides in writing that: </a:t>
            </a:r>
          </a:p>
          <a:p>
            <a:endParaRPr lang="en-US" dirty="0"/>
          </a:p>
          <a:p>
            <a:pPr marL="400050" indent="-400050">
              <a:buAutoNum type="romanLcParenBoth"/>
            </a:pPr>
            <a:r>
              <a:rPr lang="en-US" dirty="0"/>
              <a:t>the municipality has provided notice as required by ordinance; and (ii) the proposed subdivision: </a:t>
            </a:r>
          </a:p>
          <a:p>
            <a:pPr marL="400050" indent="-400050">
              <a:buAutoNum type="romanLcParenBoth"/>
            </a:pPr>
            <a:r>
              <a:rPr lang="en-US" dirty="0"/>
              <a:t>(A) is not traversed by the mapped lines of a proposed street as shown in the general plan unless the municipality has approved the location and dedication of any public street, municipal utility easement, any other easement, or any other land for public purposes as the municipality's ordinance requires; </a:t>
            </a:r>
          </a:p>
          <a:p>
            <a:pPr marL="400050" indent="-400050">
              <a:buAutoNum type="romanLcParenBoth"/>
            </a:pPr>
            <a:r>
              <a:rPr lang="en-US" dirty="0"/>
              <a:t>(B) has been approved by the culinary water authority and the sanitary sewer authority; </a:t>
            </a:r>
          </a:p>
          <a:p>
            <a:pPr marL="400050" indent="-400050">
              <a:buAutoNum type="romanLcParenBoth"/>
            </a:pPr>
            <a:r>
              <a:rPr lang="en-US" dirty="0"/>
              <a:t>(C) is located in a zoned area; and </a:t>
            </a:r>
          </a:p>
          <a:p>
            <a:pPr marL="400050" indent="-400050">
              <a:buAutoNum type="romanLcParenBoth"/>
            </a:pPr>
            <a:r>
              <a:rPr lang="en-US" dirty="0"/>
              <a:t>(D) conforms to all applicable land use ordinances or has properly received a variance from the requirements of an otherwise conflicting and applicable land use ordinance.</a:t>
            </a:r>
          </a:p>
        </p:txBody>
      </p:sp>
    </p:spTree>
    <p:extLst>
      <p:ext uri="{BB962C8B-B14F-4D97-AF65-F5344CB8AC3E}">
        <p14:creationId xmlns:p14="http://schemas.microsoft.com/office/powerpoint/2010/main" val="11545258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050A10A-A30C-3F8E-CBC3-4F5550DD1D1C}"/>
              </a:ext>
            </a:extLst>
          </p:cNvPr>
          <p:cNvSpPr txBox="1"/>
          <p:nvPr/>
        </p:nvSpPr>
        <p:spPr>
          <a:xfrm>
            <a:off x="1869140" y="3603812"/>
            <a:ext cx="8117541" cy="2246769"/>
          </a:xfrm>
          <a:prstGeom prst="rect">
            <a:avLst/>
          </a:prstGeom>
          <a:noFill/>
        </p:spPr>
        <p:txBody>
          <a:bodyPr wrap="square" rtlCol="0">
            <a:spAutoFit/>
          </a:bodyPr>
          <a:lstStyle/>
          <a:p>
            <a:r>
              <a:rPr lang="en-US" sz="2000" dirty="0"/>
              <a:t>Subject to Subsection (1), a lot or parcel resulting from a division of agricultural land is exempt from the plat requirements of Section 10-9a-603</a:t>
            </a:r>
            <a:r>
              <a:rPr lang="en-US" sz="2000" dirty="0">
                <a:solidFill>
                  <a:srgbClr val="FF0000"/>
                </a:solidFill>
              </a:rPr>
              <a:t> if </a:t>
            </a:r>
            <a:r>
              <a:rPr lang="en-US" sz="2000" dirty="0"/>
              <a:t>the lot or parcel:</a:t>
            </a:r>
          </a:p>
          <a:p>
            <a:r>
              <a:rPr lang="en-US" sz="2000" dirty="0"/>
              <a:t> (</a:t>
            </a:r>
            <a:r>
              <a:rPr lang="en-US" sz="2000" dirty="0" err="1"/>
              <a:t>i</a:t>
            </a:r>
            <a:r>
              <a:rPr lang="en-US" sz="2000" dirty="0"/>
              <a:t>) qualifies as land in agricultural use under Section 59-2-502; </a:t>
            </a:r>
          </a:p>
          <a:p>
            <a:r>
              <a:rPr lang="en-US" sz="2000" dirty="0"/>
              <a:t>(ii) meets the minimum size requirement of applicable land use ordinances; and </a:t>
            </a:r>
          </a:p>
          <a:p>
            <a:r>
              <a:rPr lang="en-US" sz="2000" dirty="0"/>
              <a:t>(iii) is not used and will not be used for any nonagricultural purpose.</a:t>
            </a:r>
          </a:p>
        </p:txBody>
      </p:sp>
      <p:sp>
        <p:nvSpPr>
          <p:cNvPr id="3" name="TextBox 2">
            <a:extLst>
              <a:ext uri="{FF2B5EF4-FFF2-40B4-BE49-F238E27FC236}">
                <a16:creationId xmlns:a16="http://schemas.microsoft.com/office/drawing/2014/main" id="{F49736B1-E1A0-5328-B089-42E60C23A352}"/>
              </a:ext>
            </a:extLst>
          </p:cNvPr>
          <p:cNvSpPr txBox="1"/>
          <p:nvPr/>
        </p:nvSpPr>
        <p:spPr>
          <a:xfrm>
            <a:off x="2877671" y="2290482"/>
            <a:ext cx="4999692" cy="769441"/>
          </a:xfrm>
          <a:prstGeom prst="rect">
            <a:avLst/>
          </a:prstGeom>
          <a:noFill/>
        </p:spPr>
        <p:txBody>
          <a:bodyPr wrap="square" rtlCol="0">
            <a:spAutoFit/>
          </a:bodyPr>
          <a:lstStyle/>
          <a:p>
            <a:r>
              <a:rPr lang="en-US" sz="4400" dirty="0"/>
              <a:t>Ag Exemption </a:t>
            </a:r>
          </a:p>
        </p:txBody>
      </p:sp>
    </p:spTree>
    <p:extLst>
      <p:ext uri="{BB962C8B-B14F-4D97-AF65-F5344CB8AC3E}">
        <p14:creationId xmlns:p14="http://schemas.microsoft.com/office/powerpoint/2010/main" val="8680226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3" name="TextBox 2">
            <a:extLst>
              <a:ext uri="{FF2B5EF4-FFF2-40B4-BE49-F238E27FC236}">
                <a16:creationId xmlns:a16="http://schemas.microsoft.com/office/drawing/2014/main" id="{0D1A70AD-567F-D16B-E937-1075539E610D}"/>
              </a:ext>
            </a:extLst>
          </p:cNvPr>
          <p:cNvSpPr txBox="1"/>
          <p:nvPr/>
        </p:nvSpPr>
        <p:spPr>
          <a:xfrm>
            <a:off x="512367" y="2116015"/>
            <a:ext cx="11418277" cy="4339650"/>
          </a:xfrm>
          <a:prstGeom prst="rect">
            <a:avLst/>
          </a:prstGeom>
          <a:noFill/>
        </p:spPr>
        <p:txBody>
          <a:bodyPr wrap="square" rtlCol="0">
            <a:spAutoFit/>
          </a:bodyPr>
          <a:lstStyle/>
          <a:p>
            <a:pPr algn="ctr"/>
            <a:r>
              <a:rPr lang="en-US" sz="3200" dirty="0">
                <a:latin typeface="Calibri" panose="020F0502020204030204" pitchFamily="34" charset="0"/>
                <a:ea typeface="Calibri" panose="020F0502020204030204" pitchFamily="34" charset="0"/>
                <a:cs typeface="Calibri" panose="020F0502020204030204" pitchFamily="34" charset="0"/>
              </a:rPr>
              <a:t>Subdivision </a:t>
            </a:r>
            <a:r>
              <a:rPr lang="en-US" sz="3200" dirty="0">
                <a:solidFill>
                  <a:srgbClr val="FF0000"/>
                </a:solidFill>
                <a:latin typeface="Calibri" panose="020F0502020204030204" pitchFamily="34" charset="0"/>
                <a:ea typeface="Calibri" panose="020F0502020204030204" pitchFamily="34" charset="0"/>
                <a:cs typeface="Calibri" panose="020F0502020204030204" pitchFamily="34" charset="0"/>
              </a:rPr>
              <a:t>Process</a:t>
            </a:r>
            <a:r>
              <a:rPr lang="en-US" sz="3200" dirty="0">
                <a:latin typeface="Calibri" panose="020F0502020204030204" pitchFamily="34" charset="0"/>
                <a:ea typeface="Calibri" panose="020F0502020204030204" pitchFamily="34" charset="0"/>
                <a:cs typeface="Calibri" panose="020F0502020204030204" pitchFamily="34" charset="0"/>
              </a:rPr>
              <a:t> Changes</a:t>
            </a:r>
          </a:p>
          <a:p>
            <a:pPr algn="ctr"/>
            <a:endParaRPr lang="en-US" sz="3200" dirty="0">
              <a:latin typeface="Calibri" panose="020F0502020204030204" pitchFamily="34" charset="0"/>
              <a:ea typeface="Calibri" panose="020F0502020204030204" pitchFamily="34" charset="0"/>
              <a:cs typeface="Calibri" panose="020F0502020204030204" pitchFamily="34" charset="0"/>
            </a:endParaRPr>
          </a:p>
          <a:p>
            <a:r>
              <a:rPr lang="en-US" sz="3200" dirty="0">
                <a:latin typeface="Calibri" panose="020F0502020204030204" pitchFamily="34" charset="0"/>
                <a:ea typeface="Calibri" panose="020F0502020204030204" pitchFamily="34" charset="0"/>
                <a:cs typeface="Calibri" panose="020F0502020204030204" pitchFamily="34" charset="0"/>
              </a:rPr>
              <a:t>                           Last year SB 174…….This year HB476</a:t>
            </a:r>
          </a:p>
          <a:p>
            <a:endParaRPr lang="en-US" sz="2800" b="1" dirty="0">
              <a:solidFill>
                <a:srgbClr val="FF0000"/>
              </a:solidFill>
            </a:endParaRPr>
          </a:p>
          <a:p>
            <a:pPr algn="ctr"/>
            <a:r>
              <a:rPr lang="en-US" sz="2800" b="1" dirty="0">
                <a:solidFill>
                  <a:srgbClr val="FF0000"/>
                </a:solidFill>
              </a:rPr>
              <a:t>Process Changes only applies </a:t>
            </a:r>
            <a:r>
              <a:rPr lang="en-US" sz="2800" b="1" dirty="0"/>
              <a:t>to subdivisions for 1- or 2-family dwellings, townhomes</a:t>
            </a:r>
          </a:p>
          <a:p>
            <a:endParaRPr lang="en-US" sz="3200" dirty="0">
              <a:latin typeface="Calibri" panose="020F0502020204030204" pitchFamily="34" charset="0"/>
              <a:ea typeface="Calibri" panose="020F0502020204030204" pitchFamily="34" charset="0"/>
              <a:cs typeface="Calibri" panose="020F0502020204030204" pitchFamily="34" charset="0"/>
            </a:endParaRPr>
          </a:p>
          <a:p>
            <a:pPr algn="ctr"/>
            <a:r>
              <a:rPr lang="en-US" sz="3200" dirty="0">
                <a:latin typeface="Calibri" panose="020F0502020204030204" pitchFamily="34" charset="0"/>
                <a:ea typeface="Calibri" panose="020F0502020204030204" pitchFamily="34" charset="0"/>
                <a:cs typeface="Calibri" panose="020F0502020204030204" pitchFamily="34" charset="0"/>
              </a:rPr>
              <a:t>Resources available on ULCT.org under the Advocacy tab</a:t>
            </a:r>
          </a:p>
          <a:p>
            <a:pPr algn="ctr"/>
            <a:r>
              <a:rPr lang="en-US" sz="3200" dirty="0">
                <a:latin typeface="Calibri" panose="020F0502020204030204" pitchFamily="34" charset="0"/>
                <a:ea typeface="Calibri" panose="020F0502020204030204" pitchFamily="34" charset="0"/>
                <a:cs typeface="Calibri" panose="020F0502020204030204" pitchFamily="34" charset="0"/>
              </a:rPr>
              <a:t>State Code : Title 10 Chapter 9a Part 6 – le.Utah.gov</a:t>
            </a:r>
          </a:p>
        </p:txBody>
      </p:sp>
    </p:spTree>
    <p:extLst>
      <p:ext uri="{BB962C8B-B14F-4D97-AF65-F5344CB8AC3E}">
        <p14:creationId xmlns:p14="http://schemas.microsoft.com/office/powerpoint/2010/main" val="3869523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5" name="Rectangle 54">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Rectangle 58">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ectangle 60">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3" name="Freeform: Shape 62">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65" name="Rectangle 64">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2A3D026-F7D9-D703-1A86-A0EEA1869268}"/>
              </a:ext>
            </a:extLst>
          </p:cNvPr>
          <p:cNvSpPr>
            <a:spLocks noGrp="1"/>
          </p:cNvSpPr>
          <p:nvPr>
            <p:ph type="title"/>
          </p:nvPr>
        </p:nvSpPr>
        <p:spPr>
          <a:xfrm>
            <a:off x="480169" y="2178090"/>
            <a:ext cx="3201366" cy="3387497"/>
          </a:xfrm>
        </p:spPr>
        <p:txBody>
          <a:bodyPr anchor="b">
            <a:normAutofit fontScale="90000"/>
          </a:bodyPr>
          <a:lstStyle/>
          <a:p>
            <a:pPr algn="r"/>
            <a:r>
              <a:rPr lang="en-US" sz="4000" dirty="0">
                <a:solidFill>
                  <a:srgbClr val="FFFFFF"/>
                </a:solidFill>
                <a:latin typeface="Britannic Bold" panose="020B0903060703020204" pitchFamily="34" charset="0"/>
              </a:rPr>
              <a:t>Subdivision Approval Process Changes (SB174) 2023</a:t>
            </a:r>
            <a:br>
              <a:rPr lang="en-US" sz="4000" dirty="0">
                <a:solidFill>
                  <a:srgbClr val="FFFFFF"/>
                </a:solidFill>
                <a:latin typeface="Britannic Bold" panose="020B0903060703020204" pitchFamily="34" charset="0"/>
              </a:rPr>
            </a:br>
            <a:r>
              <a:rPr lang="en-US" sz="4000" dirty="0">
                <a:solidFill>
                  <a:schemeClr val="bg1"/>
                </a:solidFill>
              </a:rPr>
              <a:t>New LUDMA Sections </a:t>
            </a:r>
            <a:br>
              <a:rPr lang="en-US" sz="4000" dirty="0">
                <a:solidFill>
                  <a:schemeClr val="bg1"/>
                </a:solidFill>
              </a:rPr>
            </a:br>
            <a:r>
              <a:rPr lang="en-US" sz="4000" dirty="0">
                <a:solidFill>
                  <a:schemeClr val="bg1"/>
                </a:solidFill>
              </a:rPr>
              <a:t>604.1.&amp; 604.2</a:t>
            </a:r>
            <a:br>
              <a:rPr lang="en-US" sz="4000" dirty="0">
                <a:solidFill>
                  <a:schemeClr val="bg1"/>
                </a:solidFill>
              </a:rPr>
            </a:br>
            <a:r>
              <a:rPr lang="en-US" sz="4000" dirty="0">
                <a:solidFill>
                  <a:schemeClr val="bg1"/>
                </a:solidFill>
              </a:rPr>
              <a:t>Title 10 </a:t>
            </a:r>
            <a:br>
              <a:rPr lang="en-US" sz="4000" dirty="0">
                <a:solidFill>
                  <a:schemeClr val="bg1"/>
                </a:solidFill>
              </a:rPr>
            </a:br>
            <a:r>
              <a:rPr lang="en-US" sz="4000" dirty="0">
                <a:solidFill>
                  <a:schemeClr val="bg1"/>
                </a:solidFill>
              </a:rPr>
              <a:t>Chapter 9a</a:t>
            </a:r>
            <a:endParaRPr lang="en-US" sz="4000" dirty="0">
              <a:solidFill>
                <a:schemeClr val="bg1"/>
              </a:solidFill>
              <a:latin typeface="Britannic Bold" panose="020B0903060703020204" pitchFamily="34" charset="0"/>
            </a:endParaRPr>
          </a:p>
        </p:txBody>
      </p:sp>
      <p:sp>
        <p:nvSpPr>
          <p:cNvPr id="19" name="Content Placeholder 2">
            <a:extLst>
              <a:ext uri="{FF2B5EF4-FFF2-40B4-BE49-F238E27FC236}">
                <a16:creationId xmlns:a16="http://schemas.microsoft.com/office/drawing/2014/main" id="{CB13F196-5004-6626-076C-E33BF35022A5}"/>
              </a:ext>
            </a:extLst>
          </p:cNvPr>
          <p:cNvSpPr>
            <a:spLocks noGrp="1"/>
          </p:cNvSpPr>
          <p:nvPr>
            <p:ph idx="1"/>
          </p:nvPr>
        </p:nvSpPr>
        <p:spPr>
          <a:xfrm>
            <a:off x="4621306" y="313765"/>
            <a:ext cx="7126941" cy="6593541"/>
          </a:xfrm>
        </p:spPr>
        <p:txBody>
          <a:bodyPr anchor="ctr">
            <a:normAutofit/>
          </a:bodyPr>
          <a:lstStyle/>
          <a:p>
            <a:r>
              <a:rPr lang="en-US" sz="2600" dirty="0"/>
              <a:t>You must designate an “administrative land use authority” – prelim &amp; final</a:t>
            </a:r>
          </a:p>
          <a:p>
            <a:pPr marL="0" indent="0">
              <a:buNone/>
            </a:pPr>
            <a:r>
              <a:rPr lang="en-US" sz="2600" b="0" i="0" dirty="0">
                <a:solidFill>
                  <a:srgbClr val="000000"/>
                </a:solidFill>
                <a:effectLst/>
                <a:highlight>
                  <a:srgbClr val="FFFFFF"/>
                </a:highlight>
              </a:rPr>
              <a:t>"</a:t>
            </a:r>
            <a:r>
              <a:rPr lang="en-US" sz="2600" b="0" i="0" dirty="0">
                <a:solidFill>
                  <a:srgbClr val="FF0000"/>
                </a:solidFill>
                <a:effectLst/>
                <a:highlight>
                  <a:srgbClr val="FFFFFF"/>
                </a:highlight>
              </a:rPr>
              <a:t>administrative land use authority" means an individual, board, or commission, appointed or employed by a municipality, including municipal staff or a municipal planning commission</a:t>
            </a:r>
            <a:r>
              <a:rPr lang="en-US" sz="2600" b="0" i="0" dirty="0">
                <a:solidFill>
                  <a:srgbClr val="000000"/>
                </a:solidFill>
                <a:effectLst/>
                <a:highlight>
                  <a:srgbClr val="FFFFFF"/>
                </a:highlight>
              </a:rPr>
              <a:t>.</a:t>
            </a:r>
          </a:p>
          <a:p>
            <a:r>
              <a:rPr lang="en-US" sz="2600" dirty="0"/>
              <a:t>A Land Use Authority </a:t>
            </a:r>
            <a:r>
              <a:rPr lang="en-US" sz="2600" dirty="0">
                <a:solidFill>
                  <a:srgbClr val="FF0000"/>
                </a:solidFill>
              </a:rPr>
              <a:t>may</a:t>
            </a:r>
            <a:r>
              <a:rPr lang="en-US" sz="2600" dirty="0"/>
              <a:t> complete preliminary plat review by staff, or in public meeting; may hold one public hearing at Planning Commission</a:t>
            </a:r>
          </a:p>
          <a:p>
            <a:r>
              <a:rPr lang="en-US" sz="2600" dirty="0"/>
              <a:t>Deals with preliminary and final plats only</a:t>
            </a:r>
          </a:p>
          <a:p>
            <a:r>
              <a:rPr lang="en-US" sz="2600" dirty="0"/>
              <a:t>Applicant may request pre-application meeting- can’t mandate- 15 day review </a:t>
            </a:r>
          </a:p>
          <a:p>
            <a:r>
              <a:rPr lang="en-US" sz="2600" dirty="0">
                <a:solidFill>
                  <a:srgbClr val="FF0000"/>
                </a:solidFill>
              </a:rPr>
              <a:t>Complete</a:t>
            </a:r>
            <a:r>
              <a:rPr lang="en-US" sz="2600" dirty="0"/>
              <a:t> application triggers the review process</a:t>
            </a:r>
          </a:p>
          <a:p>
            <a:r>
              <a:rPr lang="en-US" sz="2600" dirty="0"/>
              <a:t>Final plat</a:t>
            </a:r>
            <a:r>
              <a:rPr lang="en-US" sz="2600" dirty="0">
                <a:solidFill>
                  <a:srgbClr val="FF0000"/>
                </a:solidFill>
              </a:rPr>
              <a:t> cannot </a:t>
            </a:r>
            <a:r>
              <a:rPr lang="en-US" sz="2600" dirty="0"/>
              <a:t>be reviewed or approved by </a:t>
            </a:r>
            <a:r>
              <a:rPr lang="en-US" sz="2600" dirty="0">
                <a:solidFill>
                  <a:srgbClr val="FF0000"/>
                </a:solidFill>
              </a:rPr>
              <a:t>City Council or Planning Commission</a:t>
            </a:r>
          </a:p>
          <a:p>
            <a:endParaRPr lang="en-US" sz="1700" dirty="0"/>
          </a:p>
        </p:txBody>
      </p:sp>
    </p:spTree>
    <p:extLst>
      <p:ext uri="{BB962C8B-B14F-4D97-AF65-F5344CB8AC3E}">
        <p14:creationId xmlns:p14="http://schemas.microsoft.com/office/powerpoint/2010/main" val="37168741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5" name="Rectangle 64">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Rectangle 66">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Rectangle 68">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67E6A31-920C-5C69-96A1-276CAABE90FE}"/>
              </a:ext>
            </a:extLst>
          </p:cNvPr>
          <p:cNvSpPr>
            <a:spLocks noGrp="1"/>
          </p:cNvSpPr>
          <p:nvPr>
            <p:ph type="title"/>
          </p:nvPr>
        </p:nvSpPr>
        <p:spPr>
          <a:xfrm>
            <a:off x="1371599" y="294538"/>
            <a:ext cx="9895951" cy="1033669"/>
          </a:xfrm>
        </p:spPr>
        <p:txBody>
          <a:bodyPr>
            <a:normAutofit/>
          </a:bodyPr>
          <a:lstStyle/>
          <a:p>
            <a:r>
              <a:rPr lang="en-US" sz="4000">
                <a:solidFill>
                  <a:srgbClr val="FFFFFF"/>
                </a:solidFill>
                <a:latin typeface="Britannic Bold" panose="020B0903060703020204" pitchFamily="34" charset="0"/>
              </a:rPr>
              <a:t>Subdivision Review Process (HB476) 2024</a:t>
            </a:r>
            <a:endParaRPr lang="en-US" sz="4000" dirty="0">
              <a:solidFill>
                <a:srgbClr val="FFFFFF"/>
              </a:solidFill>
              <a:latin typeface="Britannic Bold" panose="020B0903060703020204" pitchFamily="34" charset="0"/>
            </a:endParaRPr>
          </a:p>
        </p:txBody>
      </p:sp>
      <p:sp>
        <p:nvSpPr>
          <p:cNvPr id="49" name="Content Placeholder 2">
            <a:extLst>
              <a:ext uri="{FF2B5EF4-FFF2-40B4-BE49-F238E27FC236}">
                <a16:creationId xmlns:a16="http://schemas.microsoft.com/office/drawing/2014/main" id="{492F73E8-8DAD-3438-A5A0-858DEDD06BF4}"/>
              </a:ext>
            </a:extLst>
          </p:cNvPr>
          <p:cNvSpPr>
            <a:spLocks noGrp="1"/>
          </p:cNvSpPr>
          <p:nvPr>
            <p:ph idx="1"/>
          </p:nvPr>
        </p:nvSpPr>
        <p:spPr>
          <a:xfrm>
            <a:off x="1371595" y="1114607"/>
            <a:ext cx="9724031" cy="3683358"/>
          </a:xfrm>
        </p:spPr>
        <p:txBody>
          <a:bodyPr anchor="ctr">
            <a:normAutofit/>
          </a:bodyPr>
          <a:lstStyle/>
          <a:p>
            <a:pPr marL="0" indent="0">
              <a:lnSpc>
                <a:spcPct val="107000"/>
              </a:lnSpc>
              <a:spcBef>
                <a:spcPts val="0"/>
              </a:spcBef>
              <a:spcAft>
                <a:spcPts val="800"/>
              </a:spcAft>
              <a:buSzPct val="100000"/>
              <a:buNone/>
              <a:tabLst>
                <a:tab pos="914400" algn="l"/>
              </a:tabLst>
            </a:pPr>
            <a:r>
              <a:rPr lang="en-US" sz="2400" b="1" kern="100" dirty="0">
                <a:effectLst/>
                <a:latin typeface="+mn-lt"/>
                <a:ea typeface="Calibri"/>
                <a:cs typeface="Times New Roman"/>
              </a:rPr>
              <a:t>Thi</a:t>
            </a:r>
            <a:r>
              <a:rPr lang="en-US" sz="2400" b="1" kern="100" dirty="0">
                <a:ea typeface="Calibri"/>
                <a:cs typeface="Times New Roman"/>
              </a:rPr>
              <a:t>s year the </a:t>
            </a:r>
            <a:r>
              <a:rPr lang="en-US" sz="2400" b="1" kern="100" dirty="0">
                <a:effectLst/>
                <a:latin typeface="+mn-lt"/>
                <a:ea typeface="Calibri"/>
                <a:cs typeface="Times New Roman"/>
              </a:rPr>
              <a:t>Subdivision Code “Cleanup” dealt with:</a:t>
            </a:r>
            <a:endParaRPr lang="en-US" sz="2000" dirty="0">
              <a:latin typeface="+mn-lt"/>
              <a:ea typeface="Roboto"/>
              <a:cs typeface="Roboto"/>
            </a:endParaRPr>
          </a:p>
          <a:p>
            <a:pPr marL="228600" indent="-228600">
              <a:spcBef>
                <a:spcPts val="0"/>
              </a:spcBef>
              <a:spcAft>
                <a:spcPts val="800"/>
              </a:spcAft>
              <a:tabLst>
                <a:tab pos="457200" algn="l"/>
              </a:tabLst>
              <a:defRPr/>
            </a:pPr>
            <a:r>
              <a:rPr kumimoji="0" lang="en-US" sz="2000" i="0" u="none" strike="noStrike" kern="1200" cap="none" spc="0" normalizeH="0" baseline="0" noProof="0" dirty="0">
                <a:ln>
                  <a:noFill/>
                </a:ln>
                <a:solidFill>
                  <a:prstClr val="black"/>
                </a:solidFill>
                <a:effectLst/>
                <a:uLnTx/>
                <a:uFillTx/>
                <a:latin typeface="Roboto"/>
                <a:ea typeface="Roboto"/>
                <a:cs typeface="Roboto"/>
              </a:rPr>
              <a:t>Subdivision Improvement Plan submissions</a:t>
            </a:r>
            <a:endParaRPr lang="en-US" sz="2000" i="0" u="none" strike="noStrike" kern="1200" cap="none" spc="0" normalizeH="0" baseline="0" noProof="0" dirty="0">
              <a:ln>
                <a:noFill/>
              </a:ln>
              <a:solidFill>
                <a:prstClr val="black"/>
              </a:solidFill>
              <a:effectLst/>
              <a:uLnTx/>
              <a:uFillTx/>
              <a:latin typeface="Roboto"/>
              <a:ea typeface="Roboto"/>
              <a:cs typeface="Roboto"/>
            </a:endParaRPr>
          </a:p>
          <a:p>
            <a:pPr marL="228600" indent="-228600">
              <a:spcBef>
                <a:spcPts val="0"/>
              </a:spcBef>
              <a:spcAft>
                <a:spcPts val="800"/>
              </a:spcAft>
              <a:tabLst>
                <a:tab pos="457200" algn="l"/>
              </a:tabLst>
              <a:defRPr/>
            </a:pPr>
            <a:r>
              <a:rPr kumimoji="0" lang="en-US" sz="2000" i="0" u="none" strike="noStrike" kern="1200" cap="none" spc="0" normalizeH="0" baseline="0" noProof="0" dirty="0">
                <a:ln>
                  <a:noFill/>
                </a:ln>
                <a:solidFill>
                  <a:prstClr val="black"/>
                </a:solidFill>
                <a:effectLst/>
                <a:uLnTx/>
                <a:uFillTx/>
                <a:latin typeface="Roboto"/>
                <a:ea typeface="Roboto"/>
                <a:cs typeface="Roboto"/>
              </a:rPr>
              <a:t>Preliminary vs. Final Engineering Plans- clarification</a:t>
            </a:r>
            <a:endParaRPr lang="en-US" sz="2000" i="0" u="none" strike="noStrike" kern="1200" cap="none" spc="0" normalizeH="0" baseline="0" noProof="0" dirty="0">
              <a:ln>
                <a:noFill/>
              </a:ln>
              <a:solidFill>
                <a:prstClr val="black"/>
              </a:solidFill>
              <a:effectLst/>
              <a:uLnTx/>
              <a:uFillTx/>
              <a:latin typeface="Roboto"/>
              <a:ea typeface="Roboto"/>
              <a:cs typeface="Roboto"/>
            </a:endParaRPr>
          </a:p>
          <a:p>
            <a:pPr marL="228600" indent="-228600">
              <a:spcBef>
                <a:spcPts val="0"/>
              </a:spcBef>
              <a:spcAft>
                <a:spcPts val="800"/>
              </a:spcAft>
              <a:tabLst>
                <a:tab pos="457200" algn="l"/>
              </a:tabLst>
              <a:defRPr/>
            </a:pPr>
            <a:r>
              <a:rPr kumimoji="0" lang="en-US" sz="2000" i="0" u="none" strike="noStrike" kern="1200" cap="none" spc="0" normalizeH="0" baseline="0" noProof="0" dirty="0">
                <a:ln>
                  <a:noFill/>
                </a:ln>
                <a:solidFill>
                  <a:prstClr val="black"/>
                </a:solidFill>
                <a:effectLst/>
                <a:uLnTx/>
                <a:uFillTx/>
                <a:latin typeface="Roboto"/>
                <a:ea typeface="Roboto"/>
                <a:cs typeface="Roboto"/>
              </a:rPr>
              <a:t>Timing of reviews- extended time for smaller communities and towns</a:t>
            </a:r>
            <a:endParaRPr lang="en-US" sz="2000" i="0" u="none" strike="noStrike" kern="1200" cap="none" spc="0" normalizeH="0" baseline="0" noProof="0" dirty="0">
              <a:ln>
                <a:noFill/>
              </a:ln>
              <a:solidFill>
                <a:prstClr val="black"/>
              </a:solidFill>
              <a:effectLst/>
              <a:uLnTx/>
              <a:uFillTx/>
              <a:latin typeface="Roboto"/>
              <a:ea typeface="Roboto"/>
              <a:cs typeface="Roboto"/>
            </a:endParaRPr>
          </a:p>
          <a:p>
            <a:pPr marL="0" indent="0">
              <a:buNone/>
            </a:pPr>
            <a:endParaRPr lang="en-US" sz="2000" b="1" dirty="0"/>
          </a:p>
        </p:txBody>
      </p:sp>
      <p:pic>
        <p:nvPicPr>
          <p:cNvPr id="6" name="Picture 2" descr="Neighborhood, Plat, Property &amp; Cadastral Map Drawing Services">
            <a:extLst>
              <a:ext uri="{FF2B5EF4-FFF2-40B4-BE49-F238E27FC236}">
                <a16:creationId xmlns:a16="http://schemas.microsoft.com/office/drawing/2014/main" id="{3FD0EDC4-9692-A8C0-C16C-CE873FA095E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53454" b="13222"/>
          <a:stretch/>
        </p:blipFill>
        <p:spPr bwMode="auto">
          <a:xfrm>
            <a:off x="745811" y="3639671"/>
            <a:ext cx="10782800" cy="2679957"/>
          </a:xfrm>
          <a:prstGeom prst="rect">
            <a:avLst/>
          </a:prstGeom>
          <a:noFill/>
          <a:ln>
            <a:no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600673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8" name="Rectangle 77">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2" name="Rectangle 81">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Rectangle 83">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6" name="Freeform: Shape 85">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D67E6A31-920C-5C69-96A1-276CAABE90FE}"/>
              </a:ext>
            </a:extLst>
          </p:cNvPr>
          <p:cNvSpPr>
            <a:spLocks noGrp="1"/>
          </p:cNvSpPr>
          <p:nvPr>
            <p:ph type="title"/>
          </p:nvPr>
        </p:nvSpPr>
        <p:spPr>
          <a:xfrm>
            <a:off x="660041" y="2767106"/>
            <a:ext cx="2880828" cy="3071906"/>
          </a:xfrm>
        </p:spPr>
        <p:txBody>
          <a:bodyPr vert="horz" lIns="91440" tIns="45720" rIns="91440" bIns="45720" rtlCol="0" anchor="t">
            <a:normAutofit/>
          </a:bodyPr>
          <a:lstStyle/>
          <a:p>
            <a:r>
              <a:rPr kumimoji="0" lang="en-US" sz="3700" i="0" u="none" strike="noStrike" kern="1200" cap="none" spc="0" normalizeH="0" baseline="0" noProof="0">
                <a:ln>
                  <a:noFill/>
                </a:ln>
                <a:solidFill>
                  <a:srgbClr val="FFFFFF"/>
                </a:solidFill>
                <a:effectLst/>
                <a:uLnTx/>
                <a:uFillTx/>
                <a:latin typeface="+mj-lt"/>
                <a:ea typeface="+mj-ea"/>
                <a:cs typeface="+mj-cs"/>
              </a:rPr>
              <a:t>Subdivision Improvement Plan submissions</a:t>
            </a:r>
            <a:br>
              <a:rPr lang="en-US" sz="3700" i="0" u="none" strike="noStrike" kern="1200" cap="none" spc="0" normalizeH="0" baseline="0" noProof="0">
                <a:ln>
                  <a:noFill/>
                </a:ln>
                <a:solidFill>
                  <a:srgbClr val="FFFFFF"/>
                </a:solidFill>
                <a:effectLst/>
                <a:uLnTx/>
                <a:uFillTx/>
                <a:latin typeface="+mj-lt"/>
                <a:ea typeface="+mj-ea"/>
                <a:cs typeface="+mj-cs"/>
              </a:rPr>
            </a:br>
            <a:endParaRPr lang="en-US" sz="3700" kern="1200">
              <a:solidFill>
                <a:srgbClr val="FFFFFF"/>
              </a:solidFill>
              <a:latin typeface="+mj-lt"/>
              <a:ea typeface="+mj-ea"/>
              <a:cs typeface="+mj-cs"/>
            </a:endParaRPr>
          </a:p>
        </p:txBody>
      </p:sp>
      <p:pic>
        <p:nvPicPr>
          <p:cNvPr id="6" name="Picture 2" descr="Close-up of blueprints">
            <a:extLst>
              <a:ext uri="{FF2B5EF4-FFF2-40B4-BE49-F238E27FC236}">
                <a16:creationId xmlns:a16="http://schemas.microsoft.com/office/drawing/2014/main" id="{3FD0EDC4-9692-A8C0-C16C-CE873FA095E5}"/>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t="34545" b="34545"/>
          <a:stretch/>
        </p:blipFill>
        <p:spPr bwMode="auto">
          <a:xfrm>
            <a:off x="4075044" y="0"/>
            <a:ext cx="8116956" cy="149084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832495AE-BF29-68AE-15CA-51FA1BE7814D}"/>
              </a:ext>
            </a:extLst>
          </p:cNvPr>
          <p:cNvSpPr txBox="1"/>
          <p:nvPr/>
        </p:nvSpPr>
        <p:spPr>
          <a:xfrm>
            <a:off x="4601043" y="2594636"/>
            <a:ext cx="7019365" cy="3108543"/>
          </a:xfrm>
          <a:prstGeom prst="rect">
            <a:avLst/>
          </a:prstGeom>
          <a:noFill/>
        </p:spPr>
        <p:txBody>
          <a:bodyPr wrap="square">
            <a:spAutoFit/>
          </a:bodyPr>
          <a:lstStyle/>
          <a:p>
            <a:r>
              <a:rPr lang="en-US" sz="2400" dirty="0"/>
              <a:t>•	A municipality may not require a subdivision improvement plan ( civil engineering) to be submitted with both a preliminary subdivision application and a final subdivision application.</a:t>
            </a:r>
            <a:r>
              <a:rPr lang="en-US" sz="1800" kern="0" dirty="0">
                <a:solidFill>
                  <a:srgbClr val="FF0000"/>
                </a:solidFill>
                <a:effectLst/>
                <a:highlight>
                  <a:srgbClr val="FFFFFF"/>
                </a:highlight>
                <a:latin typeface="Raleway" pitchFamily="2" charset="0"/>
                <a:ea typeface="Times New Roman" panose="02020603050405020304" pitchFamily="18" charset="0"/>
                <a:cs typeface="Times New Roman" panose="02020603050405020304" pitchFamily="18" charset="0"/>
              </a:rPr>
              <a:t> </a:t>
            </a:r>
          </a:p>
          <a:p>
            <a:endParaRPr lang="en-US" kern="0" dirty="0">
              <a:solidFill>
                <a:srgbClr val="FF0000"/>
              </a:solidFill>
              <a:highlight>
                <a:srgbClr val="FFFFFF"/>
              </a:highlight>
              <a:latin typeface="Raleway" pitchFamily="2" charset="0"/>
              <a:ea typeface="Times New Roman" panose="02020603050405020304" pitchFamily="18" charset="0"/>
              <a:cs typeface="Times New Roman" panose="02020603050405020304" pitchFamily="18" charset="0"/>
            </a:endParaRPr>
          </a:p>
          <a:p>
            <a:r>
              <a:rPr lang="en-US" sz="4000" kern="0" dirty="0">
                <a:solidFill>
                  <a:srgbClr val="FF0000"/>
                </a:solidFill>
                <a:effectLst/>
                <a:highlight>
                  <a:srgbClr val="FFFFFF"/>
                </a:highlight>
                <a:latin typeface="Raleway" pitchFamily="2" charset="0"/>
                <a:ea typeface="Times New Roman" panose="02020603050405020304" pitchFamily="18" charset="0"/>
                <a:cs typeface="Times New Roman" panose="02020603050405020304" pitchFamily="18" charset="0"/>
              </a:rPr>
              <a:t>So, pick </a:t>
            </a:r>
            <a:r>
              <a:rPr lang="en-US" sz="4000" kern="0" dirty="0">
                <a:solidFill>
                  <a:srgbClr val="FF0000"/>
                </a:solidFill>
                <a:highlight>
                  <a:srgbClr val="FFFFFF"/>
                </a:highlight>
                <a:latin typeface="Raleway" pitchFamily="2" charset="0"/>
                <a:ea typeface="Times New Roman" panose="02020603050405020304" pitchFamily="18" charset="0"/>
                <a:cs typeface="Times New Roman" panose="02020603050405020304" pitchFamily="18" charset="0"/>
              </a:rPr>
              <a:t>o</a:t>
            </a:r>
            <a:r>
              <a:rPr lang="en-US" sz="4000" kern="0" dirty="0">
                <a:solidFill>
                  <a:srgbClr val="FF0000"/>
                </a:solidFill>
                <a:effectLst/>
                <a:highlight>
                  <a:srgbClr val="FFFFFF"/>
                </a:highlight>
                <a:latin typeface="Raleway" pitchFamily="2" charset="0"/>
                <a:ea typeface="Times New Roman" panose="02020603050405020304" pitchFamily="18" charset="0"/>
                <a:cs typeface="Times New Roman" panose="02020603050405020304" pitchFamily="18" charset="0"/>
              </a:rPr>
              <a:t>ne or the other…</a:t>
            </a:r>
          </a:p>
          <a:p>
            <a:endParaRPr lang="en-US" kern="0" dirty="0">
              <a:solidFill>
                <a:srgbClr val="FF0000"/>
              </a:solidFill>
              <a:highlight>
                <a:srgbClr val="FFFFFF"/>
              </a:highlight>
              <a:latin typeface="Calibri body"/>
              <a:ea typeface="Calibri" panose="020F0502020204030204" pitchFamily="34" charset="0"/>
              <a:cs typeface="Calibri" panose="020F0502020204030204" pitchFamily="34" charset="0"/>
            </a:endParaRPr>
          </a:p>
          <a:p>
            <a:endParaRPr lang="en-US" sz="2400" dirty="0"/>
          </a:p>
        </p:txBody>
      </p:sp>
      <p:sp>
        <p:nvSpPr>
          <p:cNvPr id="3" name="TextBox 2">
            <a:extLst>
              <a:ext uri="{FF2B5EF4-FFF2-40B4-BE49-F238E27FC236}">
                <a16:creationId xmlns:a16="http://schemas.microsoft.com/office/drawing/2014/main" id="{D055F159-FA6E-202E-41F1-5DFA701A60B7}"/>
              </a:ext>
            </a:extLst>
          </p:cNvPr>
          <p:cNvSpPr txBox="1"/>
          <p:nvPr/>
        </p:nvSpPr>
        <p:spPr>
          <a:xfrm>
            <a:off x="6803043" y="1775870"/>
            <a:ext cx="2729753" cy="523220"/>
          </a:xfrm>
          <a:prstGeom prst="rect">
            <a:avLst/>
          </a:prstGeom>
          <a:noFill/>
        </p:spPr>
        <p:txBody>
          <a:bodyPr wrap="square" rtlCol="0">
            <a:spAutoFit/>
          </a:bodyPr>
          <a:lstStyle/>
          <a:p>
            <a:r>
              <a:rPr lang="en-US" sz="2800" b="1" dirty="0">
                <a:solidFill>
                  <a:srgbClr val="FF0000"/>
                </a:solidFill>
              </a:rPr>
              <a:t>Decision Point</a:t>
            </a:r>
          </a:p>
        </p:txBody>
      </p:sp>
    </p:spTree>
    <p:extLst>
      <p:ext uri="{BB962C8B-B14F-4D97-AF65-F5344CB8AC3E}">
        <p14:creationId xmlns:p14="http://schemas.microsoft.com/office/powerpoint/2010/main" val="40323793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8" name="Rectangle 77">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2" name="Rectangle 81">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Rectangle 83">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6" name="Freeform: Shape 85">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D67E6A31-920C-5C69-96A1-276CAABE90FE}"/>
              </a:ext>
            </a:extLst>
          </p:cNvPr>
          <p:cNvSpPr>
            <a:spLocks noGrp="1"/>
          </p:cNvSpPr>
          <p:nvPr>
            <p:ph type="title"/>
          </p:nvPr>
        </p:nvSpPr>
        <p:spPr>
          <a:xfrm>
            <a:off x="660041" y="2767106"/>
            <a:ext cx="2880828" cy="3071906"/>
          </a:xfrm>
        </p:spPr>
        <p:txBody>
          <a:bodyPr vert="horz" lIns="91440" tIns="45720" rIns="91440" bIns="45720" rtlCol="0" anchor="t">
            <a:normAutofit fontScale="90000"/>
          </a:bodyPr>
          <a:lstStyle/>
          <a:p>
            <a:r>
              <a:rPr kumimoji="0" lang="en-US" sz="4000" i="0" u="none" strike="noStrike" kern="1200" cap="none" spc="0" normalizeH="0" baseline="0" noProof="0" dirty="0">
                <a:ln>
                  <a:noFill/>
                </a:ln>
                <a:solidFill>
                  <a:schemeClr val="bg1"/>
                </a:solidFill>
                <a:effectLst/>
                <a:uLnTx/>
                <a:uFillTx/>
                <a:latin typeface="Roboto"/>
                <a:ea typeface="Roboto"/>
                <a:cs typeface="Roboto"/>
              </a:rPr>
              <a:t>Timing of reviews</a:t>
            </a:r>
            <a:br>
              <a:rPr kumimoji="0" lang="en-US" sz="4000" i="0" u="none" strike="noStrike" kern="1200" cap="none" spc="0" normalizeH="0" baseline="0" noProof="0" dirty="0">
                <a:ln>
                  <a:noFill/>
                </a:ln>
                <a:solidFill>
                  <a:schemeClr val="bg1"/>
                </a:solidFill>
                <a:effectLst/>
                <a:uLnTx/>
                <a:uFillTx/>
                <a:latin typeface="Roboto"/>
                <a:ea typeface="Roboto"/>
                <a:cs typeface="Roboto"/>
              </a:rPr>
            </a:br>
            <a:r>
              <a:rPr kumimoji="0" lang="en-US" sz="4000" i="0" u="none" strike="noStrike" kern="1200" cap="none" spc="0" normalizeH="0" baseline="0" noProof="0" dirty="0">
                <a:ln>
                  <a:noFill/>
                </a:ln>
                <a:solidFill>
                  <a:schemeClr val="bg1"/>
                </a:solidFill>
                <a:effectLst/>
                <a:uLnTx/>
                <a:uFillTx/>
                <a:latin typeface="Roboto"/>
                <a:ea typeface="Roboto"/>
                <a:cs typeface="Roboto"/>
              </a:rPr>
              <a:t>Decision Point</a:t>
            </a:r>
            <a:br>
              <a:rPr lang="en-US" sz="4000" i="0" u="none" strike="noStrike" kern="1200" cap="none" spc="0" normalizeH="0" baseline="0" noProof="0" dirty="0">
                <a:ln>
                  <a:noFill/>
                </a:ln>
                <a:solidFill>
                  <a:prstClr val="black"/>
                </a:solidFill>
                <a:effectLst/>
                <a:uLnTx/>
                <a:uFillTx/>
                <a:latin typeface="Roboto"/>
                <a:ea typeface="Roboto"/>
                <a:cs typeface="Roboto"/>
              </a:rPr>
            </a:br>
            <a:br>
              <a:rPr lang="en-US" sz="4000" i="0" u="none" strike="noStrike" kern="1200" cap="none" spc="0" normalizeH="0" baseline="0" noProof="0" dirty="0">
                <a:ln>
                  <a:noFill/>
                </a:ln>
                <a:solidFill>
                  <a:prstClr val="black"/>
                </a:solidFill>
                <a:effectLst/>
                <a:uLnTx/>
                <a:uFillTx/>
                <a:latin typeface="Roboto"/>
                <a:ea typeface="Roboto"/>
                <a:cs typeface="Roboto"/>
              </a:rPr>
            </a:br>
            <a:br>
              <a:rPr lang="en-US" sz="3700" i="0" u="none" strike="noStrike" kern="1200" cap="none" spc="0" normalizeH="0" baseline="0" noProof="0" dirty="0">
                <a:ln>
                  <a:noFill/>
                </a:ln>
                <a:solidFill>
                  <a:srgbClr val="FFFFFF"/>
                </a:solidFill>
                <a:effectLst/>
                <a:uLnTx/>
                <a:uFillTx/>
                <a:latin typeface="+mj-lt"/>
                <a:ea typeface="+mj-ea"/>
                <a:cs typeface="+mj-cs"/>
              </a:rPr>
            </a:br>
            <a:endParaRPr lang="en-US" sz="3700" kern="1200" dirty="0">
              <a:solidFill>
                <a:srgbClr val="FFFFFF"/>
              </a:solidFill>
              <a:latin typeface="+mj-lt"/>
              <a:ea typeface="+mj-ea"/>
              <a:cs typeface="+mj-cs"/>
            </a:endParaRPr>
          </a:p>
        </p:txBody>
      </p:sp>
      <p:pic>
        <p:nvPicPr>
          <p:cNvPr id="6" name="Picture 2">
            <a:extLst>
              <a:ext uri="{FF2B5EF4-FFF2-40B4-BE49-F238E27FC236}">
                <a16:creationId xmlns:a16="http://schemas.microsoft.com/office/drawing/2014/main" id="{3FD0EDC4-9692-A8C0-C16C-CE873FA095E5}"/>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t="29377" b="29377"/>
          <a:stretch/>
        </p:blipFill>
        <p:spPr bwMode="auto">
          <a:xfrm>
            <a:off x="4075044" y="0"/>
            <a:ext cx="8116956" cy="1490848"/>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77B79081-76EB-0212-C4DB-61060C1604C2}"/>
              </a:ext>
            </a:extLst>
          </p:cNvPr>
          <p:cNvSpPr txBox="1"/>
          <p:nvPr/>
        </p:nvSpPr>
        <p:spPr>
          <a:xfrm>
            <a:off x="4708459" y="1860970"/>
            <a:ext cx="7022020" cy="5022080"/>
          </a:xfrm>
          <a:prstGeom prst="rect">
            <a:avLst/>
          </a:prstGeom>
          <a:noFill/>
        </p:spPr>
        <p:txBody>
          <a:bodyPr wrap="square" lIns="91440" tIns="45720" rIns="91440" bIns="45720" anchor="t">
            <a:spAutoFit/>
          </a:bodyPr>
          <a:lstStyle/>
          <a:p>
            <a:pPr>
              <a:lnSpc>
                <a:spcPct val="107000"/>
              </a:lnSpc>
              <a:spcAft>
                <a:spcPts val="800"/>
              </a:spcAft>
            </a:pPr>
            <a:r>
              <a:rPr lang="en-US" sz="2400" b="1" kern="0" dirty="0">
                <a:highlight>
                  <a:srgbClr val="FFFFFF"/>
                </a:highlight>
                <a:ea typeface="Times New Roman" panose="02020603050405020304" pitchFamily="18" charset="0"/>
                <a:cs typeface="Times New Roman"/>
              </a:rPr>
              <a:t>Subdivision</a:t>
            </a:r>
            <a:r>
              <a:rPr lang="en-US" sz="2400" b="1" kern="0" dirty="0">
                <a:effectLst/>
                <a:highlight>
                  <a:srgbClr val="FFFFFF"/>
                </a:highlight>
                <a:ea typeface="Times New Roman" panose="02020603050405020304" pitchFamily="18" charset="0"/>
                <a:cs typeface="Times New Roman"/>
              </a:rPr>
              <a:t> application review</a:t>
            </a:r>
            <a:r>
              <a:rPr lang="en-US" sz="2400" b="1" kern="0" dirty="0">
                <a:highlight>
                  <a:srgbClr val="FFFFFF"/>
                </a:highlight>
                <a:ea typeface="Times New Roman" panose="02020603050405020304" pitchFamily="18" charset="0"/>
                <a:cs typeface="Times New Roman"/>
              </a:rPr>
              <a:t>: (if no improvement plan or small – your call) </a:t>
            </a:r>
          </a:p>
          <a:p>
            <a:pPr>
              <a:lnSpc>
                <a:spcPct val="107000"/>
              </a:lnSpc>
              <a:spcAft>
                <a:spcPts val="800"/>
              </a:spcAft>
            </a:pPr>
            <a:r>
              <a:rPr lang="en-US" sz="2400" kern="0" dirty="0">
                <a:effectLst/>
                <a:highlight>
                  <a:srgbClr val="FFFFFF"/>
                </a:highlight>
                <a:ea typeface="Times New Roman" panose="02020603050405020304" pitchFamily="18" charset="0"/>
                <a:cs typeface="Times New Roman" panose="02020603050405020304" pitchFamily="18" charset="0"/>
              </a:rPr>
              <a:t>A municipality shall complete the initial review of a complete subdivision application submitted for ordinance review for a residential subdivision for single-family dwellings, two-family dwellings, or town homes: (</a:t>
            </a:r>
            <a:r>
              <a:rPr lang="en-US" sz="2400" kern="0" dirty="0" err="1">
                <a:effectLst/>
                <a:highlight>
                  <a:srgbClr val="FFFFFF"/>
                </a:highlight>
                <a:ea typeface="Times New Roman" panose="02020603050405020304" pitchFamily="18" charset="0"/>
                <a:cs typeface="Times New Roman" panose="02020603050405020304" pitchFamily="18" charset="0"/>
              </a:rPr>
              <a:t>i</a:t>
            </a:r>
            <a:r>
              <a:rPr lang="en-US" sz="2400" kern="0" dirty="0">
                <a:effectLst/>
                <a:highlight>
                  <a:srgbClr val="FFFFFF"/>
                </a:highlight>
                <a:ea typeface="Times New Roman" panose="02020603050405020304" pitchFamily="18" charset="0"/>
                <a:cs typeface="Times New Roman" panose="02020603050405020304" pitchFamily="18" charset="0"/>
              </a:rPr>
              <a:t>) no later than 15 business days after the complete subdivision application is submitted, if the municipality has a population over 5,000; or</a:t>
            </a:r>
          </a:p>
          <a:p>
            <a:pPr marL="0" marR="0">
              <a:lnSpc>
                <a:spcPct val="107000"/>
              </a:lnSpc>
              <a:spcBef>
                <a:spcPts val="0"/>
              </a:spcBef>
              <a:spcAft>
                <a:spcPts val="800"/>
              </a:spcAft>
            </a:pPr>
            <a:r>
              <a:rPr lang="en-US" sz="2400" kern="0" dirty="0">
                <a:effectLst/>
                <a:highlight>
                  <a:srgbClr val="FFFFFF"/>
                </a:highlight>
                <a:ea typeface="Times New Roman" panose="02020603050405020304" pitchFamily="18" charset="0"/>
                <a:cs typeface="Times New Roman" panose="02020603050405020304" pitchFamily="18" charset="0"/>
              </a:rPr>
              <a:t> </a:t>
            </a:r>
            <a:r>
              <a:rPr lang="en-US" sz="2400" kern="0" dirty="0">
                <a:solidFill>
                  <a:srgbClr val="FF0000"/>
                </a:solidFill>
                <a:effectLst/>
                <a:highlight>
                  <a:srgbClr val="FFFFFF"/>
                </a:highlight>
                <a:ea typeface="Times New Roman" panose="02020603050405020304" pitchFamily="18" charset="0"/>
                <a:cs typeface="Times New Roman" panose="02020603050405020304" pitchFamily="18" charset="0"/>
              </a:rPr>
              <a:t>(ii) no later than 30 business days after the complete subdivision application is submitted, if the municipality has a population of 5,000 or less.</a:t>
            </a:r>
            <a:endParaRPr lang="en-US" sz="2400" kern="100" dirty="0">
              <a:solidFill>
                <a:srgbClr val="FF0000"/>
              </a:solidFill>
              <a:effectLst/>
              <a:highlight>
                <a:srgbClr val="FFFFFF"/>
              </a:highlight>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0446170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8" name="Rectangle 77">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2" name="Rectangle 81">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Rectangle 83">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6" name="Freeform: Shape 85">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D67E6A31-920C-5C69-96A1-276CAABE90FE}"/>
              </a:ext>
            </a:extLst>
          </p:cNvPr>
          <p:cNvSpPr>
            <a:spLocks noGrp="1"/>
          </p:cNvSpPr>
          <p:nvPr>
            <p:ph type="title"/>
          </p:nvPr>
        </p:nvSpPr>
        <p:spPr>
          <a:xfrm>
            <a:off x="660041" y="2767106"/>
            <a:ext cx="2880828" cy="3071906"/>
          </a:xfrm>
        </p:spPr>
        <p:txBody>
          <a:bodyPr vert="horz" lIns="91440" tIns="45720" rIns="91440" bIns="45720" rtlCol="0" anchor="t">
            <a:normAutofit fontScale="90000"/>
          </a:bodyPr>
          <a:lstStyle/>
          <a:p>
            <a:r>
              <a:rPr kumimoji="0" lang="en-US" sz="4000" i="0" u="none" strike="noStrike" kern="1200" cap="none" spc="0" normalizeH="0" baseline="0" noProof="0" dirty="0">
                <a:ln>
                  <a:noFill/>
                </a:ln>
                <a:solidFill>
                  <a:schemeClr val="bg1"/>
                </a:solidFill>
                <a:effectLst/>
                <a:uLnTx/>
                <a:uFillTx/>
                <a:latin typeface="Roboto"/>
                <a:ea typeface="Roboto"/>
                <a:cs typeface="Roboto"/>
              </a:rPr>
              <a:t>Timing of reviews</a:t>
            </a:r>
            <a:br>
              <a:rPr kumimoji="0" lang="en-US" sz="4000" i="0" u="none" strike="noStrike" kern="1200" cap="none" spc="0" normalizeH="0" baseline="0" noProof="0" dirty="0">
                <a:ln>
                  <a:noFill/>
                </a:ln>
                <a:solidFill>
                  <a:schemeClr val="bg1"/>
                </a:solidFill>
                <a:effectLst/>
                <a:uLnTx/>
                <a:uFillTx/>
                <a:latin typeface="Roboto"/>
                <a:ea typeface="Roboto"/>
                <a:cs typeface="Roboto"/>
              </a:rPr>
            </a:br>
            <a:r>
              <a:rPr kumimoji="0" lang="en-US" sz="4000" i="0" u="none" strike="noStrike" kern="1200" cap="none" spc="0" normalizeH="0" baseline="0" noProof="0" dirty="0">
                <a:ln>
                  <a:noFill/>
                </a:ln>
                <a:solidFill>
                  <a:schemeClr val="bg1"/>
                </a:solidFill>
                <a:effectLst/>
                <a:uLnTx/>
                <a:uFillTx/>
                <a:latin typeface="Roboto"/>
                <a:ea typeface="Roboto"/>
                <a:cs typeface="Roboto"/>
              </a:rPr>
              <a:t>Decision Point</a:t>
            </a:r>
            <a:br>
              <a:rPr lang="en-US" sz="4000" i="0" u="none" strike="noStrike" kern="1200" cap="none" spc="0" normalizeH="0" baseline="0" noProof="0" dirty="0">
                <a:ln>
                  <a:noFill/>
                </a:ln>
                <a:solidFill>
                  <a:prstClr val="black"/>
                </a:solidFill>
                <a:effectLst/>
                <a:uLnTx/>
                <a:uFillTx/>
                <a:latin typeface="Roboto"/>
                <a:ea typeface="Roboto"/>
                <a:cs typeface="Roboto"/>
              </a:rPr>
            </a:br>
            <a:br>
              <a:rPr lang="en-US" sz="4000" i="0" u="none" strike="noStrike" kern="1200" cap="none" spc="0" normalizeH="0" baseline="0" noProof="0" dirty="0">
                <a:ln>
                  <a:noFill/>
                </a:ln>
                <a:solidFill>
                  <a:prstClr val="black"/>
                </a:solidFill>
                <a:effectLst/>
                <a:uLnTx/>
                <a:uFillTx/>
                <a:latin typeface="Roboto"/>
                <a:ea typeface="Roboto"/>
                <a:cs typeface="Roboto"/>
              </a:rPr>
            </a:br>
            <a:br>
              <a:rPr lang="en-US" sz="3700" i="0" u="none" strike="noStrike" kern="1200" cap="none" spc="0" normalizeH="0" baseline="0" noProof="0" dirty="0">
                <a:ln>
                  <a:noFill/>
                </a:ln>
                <a:solidFill>
                  <a:srgbClr val="FFFFFF"/>
                </a:solidFill>
                <a:effectLst/>
                <a:uLnTx/>
                <a:uFillTx/>
                <a:latin typeface="+mj-lt"/>
                <a:ea typeface="+mj-ea"/>
                <a:cs typeface="+mj-cs"/>
              </a:rPr>
            </a:br>
            <a:endParaRPr lang="en-US" sz="3700" kern="1200" dirty="0">
              <a:solidFill>
                <a:srgbClr val="FFFFFF"/>
              </a:solidFill>
              <a:latin typeface="+mj-lt"/>
              <a:ea typeface="+mj-ea"/>
              <a:cs typeface="+mj-cs"/>
            </a:endParaRPr>
          </a:p>
        </p:txBody>
      </p:sp>
      <p:pic>
        <p:nvPicPr>
          <p:cNvPr id="6" name="Picture 2">
            <a:extLst>
              <a:ext uri="{FF2B5EF4-FFF2-40B4-BE49-F238E27FC236}">
                <a16:creationId xmlns:a16="http://schemas.microsoft.com/office/drawing/2014/main" id="{3FD0EDC4-9692-A8C0-C16C-CE873FA095E5}"/>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t="29377" b="29377"/>
          <a:stretch/>
        </p:blipFill>
        <p:spPr bwMode="auto">
          <a:xfrm>
            <a:off x="4075044" y="0"/>
            <a:ext cx="8116956" cy="149084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5315412A-B734-FAD7-0732-21B8A93D2B09}"/>
              </a:ext>
            </a:extLst>
          </p:cNvPr>
          <p:cNvSpPr txBox="1"/>
          <p:nvPr/>
        </p:nvSpPr>
        <p:spPr>
          <a:xfrm>
            <a:off x="4709786" y="1585745"/>
            <a:ext cx="7019365" cy="5417252"/>
          </a:xfrm>
          <a:prstGeom prst="rect">
            <a:avLst/>
          </a:prstGeom>
          <a:noFill/>
        </p:spPr>
        <p:txBody>
          <a:bodyPr wrap="square" lIns="91440" tIns="45720" rIns="91440" bIns="45720" anchor="t">
            <a:spAutoFit/>
          </a:bodyPr>
          <a:lstStyle/>
          <a:p>
            <a:pPr>
              <a:lnSpc>
                <a:spcPct val="107000"/>
              </a:lnSpc>
              <a:spcAft>
                <a:spcPts val="800"/>
              </a:spcAft>
            </a:pPr>
            <a:r>
              <a:rPr lang="en-US" sz="2400" b="1" kern="0" dirty="0">
                <a:highlight>
                  <a:srgbClr val="FFFFFF"/>
                </a:highlight>
                <a:ea typeface="Times New Roman" panose="02020603050405020304" pitchFamily="18" charset="0"/>
                <a:cs typeface="Times New Roman"/>
              </a:rPr>
              <a:t>Subdivision</a:t>
            </a:r>
            <a:r>
              <a:rPr lang="en-US" sz="2400" b="1" kern="0" dirty="0">
                <a:effectLst/>
                <a:highlight>
                  <a:srgbClr val="FFFFFF"/>
                </a:highlight>
                <a:ea typeface="Times New Roman" panose="02020603050405020304" pitchFamily="18" charset="0"/>
                <a:cs typeface="Times New Roman"/>
              </a:rPr>
              <a:t> application review</a:t>
            </a:r>
            <a:r>
              <a:rPr lang="en-US" sz="2400" b="1" kern="0" dirty="0">
                <a:highlight>
                  <a:srgbClr val="FFFFFF"/>
                </a:highlight>
                <a:ea typeface="Times New Roman" panose="02020603050405020304" pitchFamily="18" charset="0"/>
                <a:cs typeface="Times New Roman"/>
              </a:rPr>
              <a:t>:  Has engineering plans, larger or more complex</a:t>
            </a:r>
            <a:endParaRPr lang="en-US" sz="2400" kern="100" dirty="0">
              <a:effectLst/>
              <a:highlight>
                <a:srgbClr val="FFFFFF"/>
              </a:highlight>
              <a:ea typeface="Aptos" panose="020B0004020202020204" pitchFamily="34" charset="0"/>
              <a:cs typeface="Times New Roman"/>
            </a:endParaRPr>
          </a:p>
          <a:p>
            <a:pPr marL="0" marR="0">
              <a:lnSpc>
                <a:spcPct val="107000"/>
              </a:lnSpc>
              <a:spcBef>
                <a:spcPts val="0"/>
              </a:spcBef>
              <a:spcAft>
                <a:spcPts val="800"/>
              </a:spcAft>
            </a:pPr>
            <a:r>
              <a:rPr lang="en-US" sz="2400" kern="0" dirty="0">
                <a:effectLst/>
                <a:highlight>
                  <a:srgbClr val="FFFFFF"/>
                </a:highlight>
                <a:ea typeface="Times New Roman" panose="02020603050405020304" pitchFamily="18" charset="0"/>
                <a:cs typeface="Times New Roman" panose="02020603050405020304" pitchFamily="18" charset="0"/>
              </a:rPr>
              <a:t>A municipality shall complete a subdivision plan review of a </a:t>
            </a:r>
            <a:r>
              <a:rPr lang="en-US" sz="2400" i="1" kern="0" dirty="0">
                <a:effectLst/>
                <a:highlight>
                  <a:srgbClr val="FFFFFF"/>
                </a:highlight>
                <a:ea typeface="Times New Roman" panose="02020603050405020304" pitchFamily="18" charset="0"/>
                <a:cs typeface="Times New Roman" panose="02020603050405020304" pitchFamily="18" charset="0"/>
              </a:rPr>
              <a:t>subdivision improvement plan </a:t>
            </a:r>
            <a:r>
              <a:rPr lang="en-US" sz="2400" kern="0" dirty="0">
                <a:effectLst/>
                <a:highlight>
                  <a:srgbClr val="FFFFFF"/>
                </a:highlight>
                <a:ea typeface="Times New Roman" panose="02020603050405020304" pitchFamily="18" charset="0"/>
                <a:cs typeface="Times New Roman" panose="02020603050405020304" pitchFamily="18" charset="0"/>
              </a:rPr>
              <a:t>that is submitted with a complete subdivision application for a residential subdivision for single-family dwellings, two-family dwellings, or town homes within 20 business days after the complete subdivision application is submitted,</a:t>
            </a:r>
            <a:r>
              <a:rPr lang="en-US" sz="2400" u="sng" kern="0" dirty="0">
                <a:solidFill>
                  <a:srgbClr val="FF0000"/>
                </a:solidFill>
                <a:effectLst/>
                <a:highlight>
                  <a:srgbClr val="FFFFFF"/>
                </a:highlight>
                <a:ea typeface="Times New Roman" panose="02020603050405020304" pitchFamily="18" charset="0"/>
                <a:cs typeface="Times New Roman" panose="02020603050405020304" pitchFamily="18" charset="0"/>
              </a:rPr>
              <a:t> if</a:t>
            </a:r>
            <a:r>
              <a:rPr lang="en-US" sz="2400" kern="0" dirty="0">
                <a:solidFill>
                  <a:srgbClr val="FF0000"/>
                </a:solidFill>
                <a:effectLst/>
                <a:highlight>
                  <a:srgbClr val="FFFFFF"/>
                </a:highlight>
                <a:ea typeface="Times New Roman" panose="02020603050405020304" pitchFamily="18" charset="0"/>
                <a:cs typeface="Times New Roman" panose="02020603050405020304" pitchFamily="18" charset="0"/>
              </a:rPr>
              <a:t> </a:t>
            </a:r>
            <a:r>
              <a:rPr lang="en-US" sz="2400" kern="0" dirty="0">
                <a:effectLst/>
                <a:highlight>
                  <a:srgbClr val="FFFFFF"/>
                </a:highlight>
                <a:ea typeface="Times New Roman" panose="02020603050405020304" pitchFamily="18" charset="0"/>
                <a:cs typeface="Times New Roman" panose="02020603050405020304" pitchFamily="18" charset="0"/>
              </a:rPr>
              <a:t>the municipality has a population over 5,000;</a:t>
            </a:r>
            <a:r>
              <a:rPr lang="en-US" sz="2400" u="sng" kern="0" dirty="0">
                <a:effectLst/>
                <a:highlight>
                  <a:srgbClr val="FFFFFF"/>
                </a:highlight>
                <a:ea typeface="Times New Roman" panose="02020603050405020304" pitchFamily="18" charset="0"/>
                <a:cs typeface="Times New Roman" panose="02020603050405020304" pitchFamily="18" charset="0"/>
              </a:rPr>
              <a:t> </a:t>
            </a:r>
          </a:p>
          <a:p>
            <a:pPr marL="0" marR="0">
              <a:lnSpc>
                <a:spcPct val="107000"/>
              </a:lnSpc>
              <a:spcBef>
                <a:spcPts val="0"/>
              </a:spcBef>
              <a:spcAft>
                <a:spcPts val="800"/>
              </a:spcAft>
            </a:pPr>
            <a:r>
              <a:rPr lang="en-US" sz="2400" u="sng" kern="0" dirty="0">
                <a:solidFill>
                  <a:srgbClr val="FF0000"/>
                </a:solidFill>
                <a:effectLst/>
                <a:highlight>
                  <a:srgbClr val="FFFFFF"/>
                </a:highlight>
                <a:ea typeface="Times New Roman" panose="02020603050405020304" pitchFamily="18" charset="0"/>
                <a:cs typeface="Times New Roman" panose="02020603050405020304" pitchFamily="18" charset="0"/>
              </a:rPr>
              <a:t>or</a:t>
            </a:r>
            <a:r>
              <a:rPr lang="en-US" sz="2400" kern="0" dirty="0">
                <a:effectLst/>
                <a:highlight>
                  <a:srgbClr val="FFFFFF"/>
                </a:highlight>
                <a:ea typeface="Times New Roman" panose="02020603050405020304" pitchFamily="18" charset="0"/>
                <a:cs typeface="Times New Roman" panose="02020603050405020304" pitchFamily="18" charset="0"/>
              </a:rPr>
              <a:t> </a:t>
            </a:r>
            <a:r>
              <a:rPr lang="en-US" sz="2400" kern="0" dirty="0">
                <a:solidFill>
                  <a:srgbClr val="FF0000"/>
                </a:solidFill>
                <a:effectLst/>
                <a:highlight>
                  <a:srgbClr val="FFFFFF"/>
                </a:highlight>
                <a:ea typeface="Times New Roman" panose="02020603050405020304" pitchFamily="18" charset="0"/>
                <a:cs typeface="Times New Roman" panose="02020603050405020304" pitchFamily="18" charset="0"/>
              </a:rPr>
              <a:t>within 40 business days after the complete subdivision application is submitted, if the municipality has a population of 5,000 or less.</a:t>
            </a:r>
            <a:endParaRPr lang="en-US" sz="2400" kern="100" dirty="0">
              <a:solidFill>
                <a:srgbClr val="FF0000"/>
              </a:solidFill>
              <a:effectLst/>
              <a:highlight>
                <a:srgbClr val="FFFFFF"/>
              </a:highlight>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5411906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8" name="Rectangle 77">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2" name="Rectangle 81">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Rectangle 83">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6" name="Freeform: Shape 85">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D67E6A31-920C-5C69-96A1-276CAABE90FE}"/>
              </a:ext>
            </a:extLst>
          </p:cNvPr>
          <p:cNvSpPr>
            <a:spLocks noGrp="1"/>
          </p:cNvSpPr>
          <p:nvPr>
            <p:ph type="title"/>
          </p:nvPr>
        </p:nvSpPr>
        <p:spPr>
          <a:xfrm>
            <a:off x="660041" y="2767106"/>
            <a:ext cx="2880828" cy="3071906"/>
          </a:xfrm>
        </p:spPr>
        <p:txBody>
          <a:bodyPr vert="horz" lIns="91440" tIns="45720" rIns="91440" bIns="45720" rtlCol="0" anchor="t">
            <a:normAutofit/>
          </a:bodyPr>
          <a:lstStyle/>
          <a:p>
            <a:r>
              <a:rPr kumimoji="0" lang="en-US" sz="3700" i="0" u="none" strike="noStrike" kern="1200" cap="none" spc="0" normalizeH="0" baseline="0" noProof="0">
                <a:ln>
                  <a:noFill/>
                </a:ln>
                <a:solidFill>
                  <a:srgbClr val="FFFFFF"/>
                </a:solidFill>
                <a:effectLst/>
                <a:uLnTx/>
                <a:uFillTx/>
                <a:latin typeface="+mj-lt"/>
                <a:ea typeface="+mj-ea"/>
                <a:cs typeface="+mj-cs"/>
              </a:rPr>
              <a:t>Subdivision Improvement Plan submissions</a:t>
            </a:r>
            <a:br>
              <a:rPr lang="en-US" sz="3700" i="0" u="none" strike="noStrike" kern="1200" cap="none" spc="0" normalizeH="0" baseline="0" noProof="0">
                <a:ln>
                  <a:noFill/>
                </a:ln>
                <a:solidFill>
                  <a:srgbClr val="FFFFFF"/>
                </a:solidFill>
                <a:effectLst/>
                <a:uLnTx/>
                <a:uFillTx/>
                <a:latin typeface="+mj-lt"/>
                <a:ea typeface="+mj-ea"/>
                <a:cs typeface="+mj-cs"/>
              </a:rPr>
            </a:br>
            <a:endParaRPr lang="en-US" sz="3700" kern="1200">
              <a:solidFill>
                <a:srgbClr val="FFFFFF"/>
              </a:solidFill>
              <a:latin typeface="+mj-lt"/>
              <a:ea typeface="+mj-ea"/>
              <a:cs typeface="+mj-cs"/>
            </a:endParaRPr>
          </a:p>
        </p:txBody>
      </p:sp>
      <p:pic>
        <p:nvPicPr>
          <p:cNvPr id="6" name="Picture 2" descr="Close-up of blueprints">
            <a:extLst>
              <a:ext uri="{FF2B5EF4-FFF2-40B4-BE49-F238E27FC236}">
                <a16:creationId xmlns:a16="http://schemas.microsoft.com/office/drawing/2014/main" id="{3FD0EDC4-9692-A8C0-C16C-CE873FA095E5}"/>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t="34545" b="34545"/>
          <a:stretch/>
        </p:blipFill>
        <p:spPr bwMode="auto">
          <a:xfrm>
            <a:off x="4075044" y="0"/>
            <a:ext cx="8116956" cy="149084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832495AE-BF29-68AE-15CA-51FA1BE7814D}"/>
              </a:ext>
            </a:extLst>
          </p:cNvPr>
          <p:cNvSpPr txBox="1"/>
          <p:nvPr/>
        </p:nvSpPr>
        <p:spPr>
          <a:xfrm>
            <a:off x="4545106" y="1639895"/>
            <a:ext cx="7019365" cy="4739759"/>
          </a:xfrm>
          <a:prstGeom prst="rect">
            <a:avLst/>
          </a:prstGeom>
          <a:noFill/>
        </p:spPr>
        <p:txBody>
          <a:bodyPr wrap="square">
            <a:spAutoFit/>
          </a:bodyPr>
          <a:lstStyle/>
          <a:p>
            <a:endParaRPr lang="en-US" kern="0" dirty="0">
              <a:solidFill>
                <a:srgbClr val="FF0000"/>
              </a:solidFill>
              <a:highlight>
                <a:srgbClr val="FFFFFF"/>
              </a:highlight>
              <a:latin typeface="Calibri body"/>
              <a:ea typeface="Calibri" panose="020F0502020204030204" pitchFamily="34" charset="0"/>
              <a:cs typeface="Calibri" panose="020F0502020204030204" pitchFamily="34" charset="0"/>
            </a:endParaRPr>
          </a:p>
          <a:p>
            <a:endParaRPr lang="en-US" sz="2000" kern="0" dirty="0">
              <a:effectLst/>
              <a:highlight>
                <a:srgbClr val="FFFFFF"/>
              </a:highlight>
              <a:latin typeface="Calibri body"/>
              <a:ea typeface="Calibri" panose="020F0502020204030204" pitchFamily="34" charset="0"/>
              <a:cs typeface="Calibri" panose="020F0502020204030204" pitchFamily="34" charset="0"/>
            </a:endParaRPr>
          </a:p>
          <a:p>
            <a:r>
              <a:rPr lang="en-US" sz="2400" kern="0" dirty="0">
                <a:effectLst/>
                <a:highlight>
                  <a:srgbClr val="FFFFFF"/>
                </a:highlight>
                <a:latin typeface="Calibri body"/>
                <a:ea typeface="Calibri" panose="020F0502020204030204" pitchFamily="34" charset="0"/>
                <a:cs typeface="Calibri" panose="020F0502020204030204" pitchFamily="34" charset="0"/>
              </a:rPr>
              <a:t>The 20 day review cycle requirements for redlines apply to the review of a preliminary subdivision application, </a:t>
            </a:r>
            <a:r>
              <a:rPr lang="en-US" sz="2400" u="sng" kern="0" dirty="0">
                <a:solidFill>
                  <a:srgbClr val="FF0000"/>
                </a:solidFill>
                <a:effectLst/>
                <a:highlight>
                  <a:srgbClr val="FFFFFF"/>
                </a:highlight>
                <a:latin typeface="Calibri body"/>
                <a:ea typeface="Calibri" panose="020F0502020204030204" pitchFamily="34" charset="0"/>
                <a:cs typeface="Calibri" panose="020F0502020204030204" pitchFamily="34" charset="0"/>
              </a:rPr>
              <a:t>if</a:t>
            </a:r>
            <a:r>
              <a:rPr lang="en-US" sz="2400" kern="0" dirty="0">
                <a:effectLst/>
                <a:highlight>
                  <a:srgbClr val="FFFFFF"/>
                </a:highlight>
                <a:latin typeface="Calibri body"/>
                <a:ea typeface="Calibri" panose="020F0502020204030204" pitchFamily="34" charset="0"/>
                <a:cs typeface="Calibri" panose="020F0502020204030204" pitchFamily="34" charset="0"/>
              </a:rPr>
              <a:t> the municipality requires a subdivision improvement plan to be submitted with a preliminary subdivision application;</a:t>
            </a:r>
          </a:p>
          <a:p>
            <a:endParaRPr lang="en-US" sz="2400" kern="0" dirty="0">
              <a:effectLst/>
              <a:highlight>
                <a:srgbClr val="FFFFFF"/>
              </a:highlight>
              <a:latin typeface="Calibri body"/>
              <a:ea typeface="Calibri" panose="020F0502020204030204" pitchFamily="34" charset="0"/>
              <a:cs typeface="Calibri" panose="020F0502020204030204" pitchFamily="34" charset="0"/>
            </a:endParaRPr>
          </a:p>
          <a:p>
            <a:r>
              <a:rPr lang="en-US" sz="2400" kern="0" dirty="0">
                <a:effectLst/>
                <a:highlight>
                  <a:srgbClr val="FFFFFF"/>
                </a:highlight>
                <a:latin typeface="Calibri body"/>
                <a:ea typeface="Calibri" panose="020F0502020204030204" pitchFamily="34" charset="0"/>
                <a:cs typeface="Calibri" panose="020F0502020204030204" pitchFamily="34" charset="0"/>
              </a:rPr>
              <a:t> </a:t>
            </a:r>
            <a:r>
              <a:rPr lang="en-US" sz="2400" u="sng" kern="0" dirty="0">
                <a:solidFill>
                  <a:srgbClr val="FF0000"/>
                </a:solidFill>
                <a:effectLst/>
                <a:highlight>
                  <a:srgbClr val="FFFFFF"/>
                </a:highlight>
                <a:latin typeface="Calibri body"/>
                <a:ea typeface="Calibri" panose="020F0502020204030204" pitchFamily="34" charset="0"/>
                <a:cs typeface="Calibri" panose="020F0502020204030204" pitchFamily="34" charset="0"/>
              </a:rPr>
              <a:t>or</a:t>
            </a:r>
            <a:r>
              <a:rPr lang="en-US" sz="2400" kern="0" dirty="0">
                <a:effectLst/>
                <a:highlight>
                  <a:srgbClr val="FFFFFF"/>
                </a:highlight>
                <a:latin typeface="Calibri body"/>
                <a:ea typeface="Calibri" panose="020F0502020204030204" pitchFamily="34" charset="0"/>
                <a:cs typeface="Calibri" panose="020F0502020204030204" pitchFamily="34" charset="0"/>
              </a:rPr>
              <a:t> to the </a:t>
            </a:r>
            <a:r>
              <a:rPr lang="en-US" sz="2400" u="sng" kern="0" dirty="0">
                <a:effectLst/>
                <a:highlight>
                  <a:srgbClr val="FFFFFF"/>
                </a:highlight>
                <a:latin typeface="Calibri body"/>
                <a:ea typeface="Calibri" panose="020F0502020204030204" pitchFamily="34" charset="0"/>
                <a:cs typeface="Calibri" panose="020F0502020204030204" pitchFamily="34" charset="0"/>
              </a:rPr>
              <a:t>review of a final subdivision application</a:t>
            </a:r>
            <a:r>
              <a:rPr lang="en-US" sz="2400" kern="0" dirty="0">
                <a:effectLst/>
                <a:highlight>
                  <a:srgbClr val="FFFFFF"/>
                </a:highlight>
                <a:latin typeface="Calibri body"/>
                <a:ea typeface="Calibri" panose="020F0502020204030204" pitchFamily="34" charset="0"/>
                <a:cs typeface="Calibri" panose="020F0502020204030204" pitchFamily="34" charset="0"/>
              </a:rPr>
              <a:t>, if the municipality requires a subdivision improvement plan to be submitted with a final subdivision application.</a:t>
            </a:r>
            <a:endParaRPr lang="en-US" sz="2400" kern="100" dirty="0">
              <a:effectLst/>
              <a:highlight>
                <a:srgbClr val="FFFFFF"/>
              </a:highlight>
              <a:latin typeface="Calibri body"/>
              <a:ea typeface="Calibri" panose="020F0502020204030204" pitchFamily="34" charset="0"/>
              <a:cs typeface="Calibri" panose="020F0502020204030204" pitchFamily="34" charset="0"/>
            </a:endParaRPr>
          </a:p>
          <a:p>
            <a:endParaRPr lang="en-US" sz="2400" dirty="0"/>
          </a:p>
        </p:txBody>
      </p:sp>
    </p:spTree>
    <p:extLst>
      <p:ext uri="{BB962C8B-B14F-4D97-AF65-F5344CB8AC3E}">
        <p14:creationId xmlns:p14="http://schemas.microsoft.com/office/powerpoint/2010/main" val="2947890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79C1CB1D-215B-36F6-6386-D81136FC42CE}"/>
              </a:ext>
            </a:extLst>
          </p:cNvPr>
          <p:cNvSpPr>
            <a:spLocks noGrp="1"/>
          </p:cNvSpPr>
          <p:nvPr>
            <p:ph type="subTitle" idx="1"/>
          </p:nvPr>
        </p:nvSpPr>
        <p:spPr>
          <a:xfrm>
            <a:off x="1394012" y="1766180"/>
            <a:ext cx="9144000" cy="1655600"/>
          </a:xfrm>
        </p:spPr>
        <p:txBody>
          <a:bodyPr>
            <a:normAutofit lnSpcReduction="10000"/>
          </a:bodyPr>
          <a:lstStyle/>
          <a:p>
            <a:endParaRPr lang="en-US" dirty="0">
              <a:solidFill>
                <a:srgbClr val="000000"/>
              </a:solidFill>
              <a:highlight>
                <a:srgbClr val="FFFFFF"/>
              </a:highlight>
              <a:latin typeface="Tahoma" panose="020B0604030504040204" pitchFamily="34" charset="0"/>
            </a:endParaRPr>
          </a:p>
          <a:p>
            <a:r>
              <a:rPr lang="en-US" b="0" i="0" dirty="0">
                <a:solidFill>
                  <a:srgbClr val="000000"/>
                </a:solidFill>
                <a:effectLst/>
                <a:highlight>
                  <a:srgbClr val="FFFFFF"/>
                </a:highlight>
                <a:latin typeface="Tahoma" panose="020B0604030504040204" pitchFamily="34" charset="0"/>
              </a:rPr>
              <a:t>A municipality may </a:t>
            </a:r>
            <a:r>
              <a:rPr lang="en-US" b="0" i="0" dirty="0">
                <a:solidFill>
                  <a:srgbClr val="FF0000"/>
                </a:solidFill>
                <a:effectLst/>
                <a:highlight>
                  <a:srgbClr val="FFFFFF"/>
                </a:highlight>
                <a:latin typeface="Tahoma" panose="020B0604030504040204" pitchFamily="34" charset="0"/>
              </a:rPr>
              <a:t>not</a:t>
            </a:r>
            <a:r>
              <a:rPr lang="en-US" b="0" i="0" dirty="0">
                <a:solidFill>
                  <a:srgbClr val="000000"/>
                </a:solidFill>
                <a:effectLst/>
                <a:highlight>
                  <a:srgbClr val="FFFFFF"/>
                </a:highlight>
                <a:latin typeface="Tahoma" panose="020B0604030504040204" pitchFamily="34" charset="0"/>
              </a:rPr>
              <a:t> require more than four review cycles for a subdivision improvement plan review. The cycle applies to what you decided in this area.</a:t>
            </a:r>
            <a:endParaRPr lang="en-US" dirty="0"/>
          </a:p>
        </p:txBody>
      </p:sp>
      <p:sp>
        <p:nvSpPr>
          <p:cNvPr id="12" name="TextBox 11">
            <a:extLst>
              <a:ext uri="{FF2B5EF4-FFF2-40B4-BE49-F238E27FC236}">
                <a16:creationId xmlns:a16="http://schemas.microsoft.com/office/drawing/2014/main" id="{57D321F5-8C54-F797-BB0D-E863C92770FD}"/>
              </a:ext>
            </a:extLst>
          </p:cNvPr>
          <p:cNvSpPr txBox="1"/>
          <p:nvPr/>
        </p:nvSpPr>
        <p:spPr>
          <a:xfrm>
            <a:off x="735106" y="3613115"/>
            <a:ext cx="10883153" cy="1938992"/>
          </a:xfrm>
          <a:prstGeom prst="rect">
            <a:avLst/>
          </a:prstGeom>
          <a:noFill/>
        </p:spPr>
        <p:txBody>
          <a:bodyPr wrap="square">
            <a:spAutoFit/>
          </a:bodyPr>
          <a:lstStyle/>
          <a:p>
            <a:r>
              <a:rPr lang="en-US" sz="2000" dirty="0"/>
              <a:t>(</a:t>
            </a:r>
            <a:r>
              <a:rPr lang="en-US" sz="2000" dirty="0" err="1"/>
              <a:t>i</a:t>
            </a:r>
            <a:r>
              <a:rPr lang="en-US" sz="2000" dirty="0"/>
              <a:t>) to the review of a preliminary subdivision application, if the municipality requires a subdivision improvement plan to be submitted with a preliminary subdivision application;</a:t>
            </a:r>
          </a:p>
          <a:p>
            <a:r>
              <a:rPr lang="en-US" sz="2000" dirty="0">
                <a:solidFill>
                  <a:srgbClr val="FF0000"/>
                </a:solidFill>
              </a:rPr>
              <a:t>or </a:t>
            </a:r>
            <a:r>
              <a:rPr lang="en-US" sz="2000" dirty="0"/>
              <a:t>(ii) to the review of a final subdivision application, if the municipality requires a subdivision improvement plan to be submitted with a final subdivision application. </a:t>
            </a:r>
          </a:p>
          <a:p>
            <a:r>
              <a:rPr lang="en-US" sz="2000" dirty="0"/>
              <a:t>20 days in each cycle- do not have to do all 4 cycles – can stop or appeal at any point if 20 days passes and no compliance </a:t>
            </a:r>
          </a:p>
        </p:txBody>
      </p:sp>
    </p:spTree>
    <p:extLst>
      <p:ext uri="{BB962C8B-B14F-4D97-AF65-F5344CB8AC3E}">
        <p14:creationId xmlns:p14="http://schemas.microsoft.com/office/powerpoint/2010/main" val="29865152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A8E67EA7-5BFF-9F39-3C6A-DF0522C37874}"/>
              </a:ext>
            </a:extLst>
          </p:cNvPr>
          <p:cNvPicPr>
            <a:picLocks noChangeAspect="1"/>
          </p:cNvPicPr>
          <p:nvPr/>
        </p:nvPicPr>
        <p:blipFill>
          <a:blip r:embed="rId2"/>
          <a:stretch>
            <a:fillRect/>
          </a:stretch>
        </p:blipFill>
        <p:spPr>
          <a:xfrm>
            <a:off x="2667001" y="1907091"/>
            <a:ext cx="6096528" cy="3429297"/>
          </a:xfrm>
          <a:prstGeom prst="rect">
            <a:avLst/>
          </a:prstGeom>
        </p:spPr>
      </p:pic>
    </p:spTree>
    <p:extLst>
      <p:ext uri="{BB962C8B-B14F-4D97-AF65-F5344CB8AC3E}">
        <p14:creationId xmlns:p14="http://schemas.microsoft.com/office/powerpoint/2010/main" val="37764613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6762917" y="558367"/>
            <a:ext cx="4469572" cy="6299633"/>
          </a:xfrm>
          <a:prstGeom prst="rect">
            <a:avLst/>
          </a:prstGeom>
        </p:spPr>
      </p:pic>
      <p:pic>
        <p:nvPicPr>
          <p:cNvPr id="3" name="object 3"/>
          <p:cNvPicPr/>
          <p:nvPr/>
        </p:nvPicPr>
        <p:blipFill>
          <a:blip r:embed="rId3" cstate="print"/>
          <a:stretch>
            <a:fillRect/>
          </a:stretch>
        </p:blipFill>
        <p:spPr>
          <a:xfrm>
            <a:off x="304800" y="5969000"/>
            <a:ext cx="2357324" cy="569009"/>
          </a:xfrm>
          <a:prstGeom prst="rect">
            <a:avLst/>
          </a:prstGeom>
        </p:spPr>
      </p:pic>
      <p:grpSp>
        <p:nvGrpSpPr>
          <p:cNvPr id="4" name="object 4"/>
          <p:cNvGrpSpPr/>
          <p:nvPr/>
        </p:nvGrpSpPr>
        <p:grpSpPr>
          <a:xfrm>
            <a:off x="6959600" y="1514654"/>
            <a:ext cx="4013200" cy="5343737"/>
            <a:chOff x="10439400" y="2271981"/>
            <a:chExt cx="6019800" cy="8015605"/>
          </a:xfrm>
        </p:grpSpPr>
        <p:sp>
          <p:nvSpPr>
            <p:cNvPr id="5" name="object 5"/>
            <p:cNvSpPr/>
            <p:nvPr/>
          </p:nvSpPr>
          <p:spPr>
            <a:xfrm>
              <a:off x="10439400" y="2271981"/>
              <a:ext cx="6019800" cy="8015605"/>
            </a:xfrm>
            <a:custGeom>
              <a:avLst/>
              <a:gdLst/>
              <a:ahLst/>
              <a:cxnLst/>
              <a:rect l="l" t="t" r="r" b="b"/>
              <a:pathLst>
                <a:path w="6019800" h="8015605">
                  <a:moveTo>
                    <a:pt x="0" y="0"/>
                  </a:moveTo>
                  <a:lnTo>
                    <a:pt x="6019799" y="0"/>
                  </a:lnTo>
                  <a:lnTo>
                    <a:pt x="6019799" y="8015017"/>
                  </a:lnTo>
                  <a:lnTo>
                    <a:pt x="0" y="8015017"/>
                  </a:lnTo>
                  <a:lnTo>
                    <a:pt x="0" y="0"/>
                  </a:lnTo>
                  <a:close/>
                </a:path>
              </a:pathLst>
            </a:custGeom>
            <a:solidFill>
              <a:srgbClr val="F1F1F1"/>
            </a:solidFill>
          </p:spPr>
          <p:txBody>
            <a:bodyPr wrap="square" lIns="0" tIns="0" rIns="0" bIns="0" rtlCol="0"/>
            <a:lstStyle/>
            <a:p>
              <a:endParaRPr sz="1200"/>
            </a:p>
          </p:txBody>
        </p:sp>
        <p:pic>
          <p:nvPicPr>
            <p:cNvPr id="6" name="object 6"/>
            <p:cNvPicPr/>
            <p:nvPr/>
          </p:nvPicPr>
          <p:blipFill>
            <a:blip r:embed="rId4" cstate="print"/>
            <a:stretch>
              <a:fillRect/>
            </a:stretch>
          </p:blipFill>
          <p:spPr>
            <a:xfrm>
              <a:off x="11247660" y="4053838"/>
              <a:ext cx="655320" cy="655320"/>
            </a:xfrm>
            <a:prstGeom prst="rect">
              <a:avLst/>
            </a:prstGeom>
          </p:spPr>
        </p:pic>
        <p:pic>
          <p:nvPicPr>
            <p:cNvPr id="7" name="object 7"/>
            <p:cNvPicPr/>
            <p:nvPr/>
          </p:nvPicPr>
          <p:blipFill>
            <a:blip r:embed="rId4" cstate="print"/>
            <a:stretch>
              <a:fillRect/>
            </a:stretch>
          </p:blipFill>
          <p:spPr>
            <a:xfrm>
              <a:off x="11247660" y="6624221"/>
              <a:ext cx="655320" cy="655320"/>
            </a:xfrm>
            <a:prstGeom prst="rect">
              <a:avLst/>
            </a:prstGeom>
          </p:spPr>
        </p:pic>
        <p:pic>
          <p:nvPicPr>
            <p:cNvPr id="8" name="object 8"/>
            <p:cNvPicPr/>
            <p:nvPr/>
          </p:nvPicPr>
          <p:blipFill>
            <a:blip r:embed="rId4" cstate="print"/>
            <a:stretch>
              <a:fillRect/>
            </a:stretch>
          </p:blipFill>
          <p:spPr>
            <a:xfrm>
              <a:off x="11247660" y="9142544"/>
              <a:ext cx="655320" cy="655320"/>
            </a:xfrm>
            <a:prstGeom prst="rect">
              <a:avLst/>
            </a:prstGeom>
          </p:spPr>
        </p:pic>
      </p:grpSp>
      <p:sp>
        <p:nvSpPr>
          <p:cNvPr id="9" name="object 9"/>
          <p:cNvSpPr txBox="1"/>
          <p:nvPr/>
        </p:nvSpPr>
        <p:spPr>
          <a:xfrm>
            <a:off x="7440084" y="1829273"/>
            <a:ext cx="2739813" cy="1296082"/>
          </a:xfrm>
          <a:prstGeom prst="rect">
            <a:avLst/>
          </a:prstGeom>
        </p:spPr>
        <p:txBody>
          <a:bodyPr vert="horz" wrap="square" lIns="0" tIns="8467" rIns="0" bIns="0" rtlCol="0">
            <a:spAutoFit/>
          </a:bodyPr>
          <a:lstStyle/>
          <a:p>
            <a:pPr marL="8467">
              <a:spcBef>
                <a:spcPts val="67"/>
              </a:spcBef>
            </a:pPr>
            <a:r>
              <a:rPr sz="2400" b="1" spc="63">
                <a:latin typeface="Trebuchet MS"/>
                <a:cs typeface="Trebuchet MS"/>
              </a:rPr>
              <a:t>Cameron</a:t>
            </a:r>
            <a:r>
              <a:rPr sz="2400" b="1" spc="-140">
                <a:latin typeface="Trebuchet MS"/>
                <a:cs typeface="Trebuchet MS"/>
              </a:rPr>
              <a:t> </a:t>
            </a:r>
            <a:r>
              <a:rPr sz="2400" b="1" spc="-7">
                <a:latin typeface="Trebuchet MS"/>
                <a:cs typeface="Trebuchet MS"/>
              </a:rPr>
              <a:t>Diehl,</a:t>
            </a:r>
            <a:endParaRPr sz="2400">
              <a:latin typeface="Trebuchet MS"/>
              <a:cs typeface="Trebuchet MS"/>
            </a:endParaRPr>
          </a:p>
          <a:p>
            <a:pPr marL="8467"/>
            <a:r>
              <a:rPr sz="2400" b="1">
                <a:latin typeface="Trebuchet MS"/>
                <a:cs typeface="Trebuchet MS"/>
              </a:rPr>
              <a:t>Executive</a:t>
            </a:r>
            <a:r>
              <a:rPr sz="2400" b="1" spc="-60">
                <a:latin typeface="Trebuchet MS"/>
                <a:cs typeface="Trebuchet MS"/>
              </a:rPr>
              <a:t> </a:t>
            </a:r>
            <a:r>
              <a:rPr sz="2400" b="1" spc="-7">
                <a:latin typeface="Trebuchet MS"/>
                <a:cs typeface="Trebuchet MS"/>
              </a:rPr>
              <a:t>Director</a:t>
            </a:r>
            <a:endParaRPr sz="2400">
              <a:latin typeface="Trebuchet MS"/>
              <a:cs typeface="Trebuchet MS"/>
            </a:endParaRPr>
          </a:p>
          <a:p>
            <a:pPr marL="588039" algn="ctr">
              <a:spcBef>
                <a:spcPts val="1443"/>
              </a:spcBef>
            </a:pPr>
            <a:r>
              <a:rPr sz="2400" spc="-7">
                <a:solidFill>
                  <a:srgbClr val="1F497D"/>
                </a:solidFill>
                <a:latin typeface="Trebuchet MS"/>
                <a:cs typeface="Trebuchet MS"/>
                <a:hlinkClick r:id="rId5"/>
              </a:rPr>
              <a:t>cdiehl@ulct.org</a:t>
            </a:r>
            <a:endParaRPr sz="2400">
              <a:latin typeface="Trebuchet MS"/>
              <a:cs typeface="Trebuchet MS"/>
            </a:endParaRPr>
          </a:p>
        </p:txBody>
      </p:sp>
      <p:sp>
        <p:nvSpPr>
          <p:cNvPr id="10" name="object 10"/>
          <p:cNvSpPr txBox="1"/>
          <p:nvPr/>
        </p:nvSpPr>
        <p:spPr>
          <a:xfrm>
            <a:off x="7443611" y="3552023"/>
            <a:ext cx="3330787" cy="2824705"/>
          </a:xfrm>
          <a:prstGeom prst="rect">
            <a:avLst/>
          </a:prstGeom>
        </p:spPr>
        <p:txBody>
          <a:bodyPr vert="horz" wrap="square" lIns="0" tIns="8467" rIns="0" bIns="0" rtlCol="0" anchor="t">
            <a:spAutoFit/>
          </a:bodyPr>
          <a:lstStyle/>
          <a:p>
            <a:pPr marL="8255">
              <a:spcBef>
                <a:spcPts val="67"/>
              </a:spcBef>
            </a:pPr>
            <a:r>
              <a:rPr lang="en-US" sz="2400" b="1" spc="-7" dirty="0">
                <a:latin typeface="Trebuchet MS"/>
                <a:cs typeface="Trebuchet MS"/>
              </a:rPr>
              <a:t>Todd Godfrey</a:t>
            </a:r>
          </a:p>
          <a:p>
            <a:pPr marL="8255">
              <a:spcBef>
                <a:spcPts val="67"/>
              </a:spcBef>
            </a:pPr>
            <a:r>
              <a:rPr lang="en-US" sz="2400" b="1" dirty="0">
                <a:latin typeface="Trebuchet MS"/>
                <a:cs typeface="Trebuchet MS"/>
              </a:rPr>
              <a:t>Land Use Legal Guru</a:t>
            </a:r>
          </a:p>
          <a:p>
            <a:pPr>
              <a:spcBef>
                <a:spcPts val="100"/>
              </a:spcBef>
            </a:pPr>
            <a:r>
              <a:rPr lang="en-US" sz="2400" dirty="0">
                <a:latin typeface="Trebuchet MS"/>
                <a:cs typeface="Trebuchet MS"/>
              </a:rPr>
              <a:t>	 </a:t>
            </a:r>
            <a:r>
              <a:rPr lang="en-US" sz="2000" u="sng" dirty="0">
                <a:solidFill>
                  <a:schemeClr val="accent1"/>
                </a:solidFill>
                <a:latin typeface="Trebuchet MS"/>
                <a:cs typeface="Trebuchet MS"/>
              </a:rPr>
              <a:t>tjgodfrey@hgblaw.net </a:t>
            </a:r>
          </a:p>
          <a:p>
            <a:pPr>
              <a:spcBef>
                <a:spcPts val="100"/>
              </a:spcBef>
            </a:pPr>
            <a:endParaRPr sz="2400" dirty="0">
              <a:latin typeface="Trebuchet MS"/>
              <a:cs typeface="Trebuchet MS"/>
            </a:endParaRPr>
          </a:p>
          <a:p>
            <a:pPr marL="8255"/>
            <a:r>
              <a:rPr lang="en-US" sz="2400" b="1" spc="57" dirty="0">
                <a:latin typeface="Trebuchet MS"/>
                <a:cs typeface="Trebuchet MS"/>
              </a:rPr>
              <a:t>Meg Ryan</a:t>
            </a:r>
            <a:r>
              <a:rPr sz="2400" b="1" spc="-7" dirty="0">
                <a:latin typeface="Trebuchet MS"/>
                <a:cs typeface="Trebuchet MS"/>
              </a:rPr>
              <a:t>,</a:t>
            </a:r>
            <a:endParaRPr lang="en-US" sz="2400" dirty="0">
              <a:latin typeface="Trebuchet MS"/>
              <a:cs typeface="Trebuchet MS"/>
            </a:endParaRPr>
          </a:p>
          <a:p>
            <a:pPr marL="8255"/>
            <a:r>
              <a:rPr lang="en-US" sz="2400" b="1" spc="37" dirty="0">
                <a:latin typeface="Trebuchet MS"/>
                <a:cs typeface="Trebuchet MS"/>
              </a:rPr>
              <a:t>Land Use </a:t>
            </a:r>
            <a:endParaRPr lang="en-US" sz="2400" dirty="0">
              <a:latin typeface="Trebuchet MS"/>
              <a:cs typeface="Trebuchet MS"/>
            </a:endParaRPr>
          </a:p>
          <a:p>
            <a:pPr marL="596265">
              <a:spcBef>
                <a:spcPts val="1483"/>
              </a:spcBef>
            </a:pPr>
            <a:r>
              <a:rPr lang="en-US" sz="2400" spc="-7" dirty="0">
                <a:solidFill>
                  <a:srgbClr val="1F497D"/>
                </a:solidFill>
                <a:latin typeface="Trebuchet MS"/>
                <a:cs typeface="Trebuchet MS"/>
                <a:hlinkClick r:id="rId6"/>
              </a:rPr>
              <a:t>mryan@ulct.org</a:t>
            </a:r>
            <a:endParaRPr lang="en-US" sz="2400" dirty="0">
              <a:latin typeface="Trebuchet MS"/>
              <a:cs typeface="Trebuchet MS"/>
            </a:endParaRPr>
          </a:p>
        </p:txBody>
      </p:sp>
      <p:sp>
        <p:nvSpPr>
          <p:cNvPr id="11" name="object 11"/>
          <p:cNvSpPr txBox="1">
            <a:spLocks noGrp="1"/>
          </p:cNvSpPr>
          <p:nvPr>
            <p:ph type="title"/>
          </p:nvPr>
        </p:nvSpPr>
        <p:spPr>
          <a:xfrm>
            <a:off x="1318683" y="1469305"/>
            <a:ext cx="4006352" cy="2368298"/>
          </a:xfrm>
          <a:prstGeom prst="rect">
            <a:avLst/>
          </a:prstGeom>
        </p:spPr>
        <p:txBody>
          <a:bodyPr vert="horz" wrap="square" lIns="0" tIns="8467" rIns="0" bIns="0" rtlCol="0" anchor="ctr">
            <a:spAutoFit/>
          </a:bodyPr>
          <a:lstStyle/>
          <a:p>
            <a:pPr marL="8255" marR="3175">
              <a:lnSpc>
                <a:spcPct val="100000"/>
              </a:lnSpc>
              <a:spcBef>
                <a:spcPts val="67"/>
              </a:spcBef>
            </a:pPr>
            <a:r>
              <a:rPr lang="en-US" sz="7650" spc="177">
                <a:solidFill>
                  <a:srgbClr val="000000"/>
                </a:solidFill>
                <a:latin typeface="Raleway"/>
              </a:rPr>
              <a:t>Contact </a:t>
            </a:r>
            <a:r>
              <a:rPr lang="en-US" sz="7650" spc="277">
                <a:solidFill>
                  <a:srgbClr val="000000"/>
                </a:solidFill>
                <a:latin typeface="Raleway"/>
              </a:rPr>
              <a:t>ULCT</a:t>
            </a:r>
            <a:endParaRPr lang="en-US" sz="7650">
              <a:latin typeface="Raleway"/>
              <a:ea typeface="Calibri Light" panose="020F0302020204030204"/>
              <a:cs typeface="Calibri Light" panose="020F0302020204030204"/>
            </a:endParaRPr>
          </a:p>
        </p:txBody>
      </p:sp>
    </p:spTree>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 2013 - 2022</Template>
  <TotalTime>657</TotalTime>
  <Words>1272</Words>
  <Application>Microsoft Office PowerPoint</Application>
  <PresentationFormat>Widescreen</PresentationFormat>
  <Paragraphs>126</Paragraphs>
  <Slides>16</Slides>
  <Notes>1</Notes>
  <HiddenSlides>0</HiddenSlides>
  <MMClips>0</MMClips>
  <ScaleCrop>false</ScaleCrop>
  <HeadingPairs>
    <vt:vector size="6" baseType="variant">
      <vt:variant>
        <vt:lpstr>Fonts Used</vt:lpstr>
      </vt:variant>
      <vt:variant>
        <vt:i4>12</vt:i4>
      </vt:variant>
      <vt:variant>
        <vt:lpstr>Theme</vt:lpstr>
      </vt:variant>
      <vt:variant>
        <vt:i4>2</vt:i4>
      </vt:variant>
      <vt:variant>
        <vt:lpstr>Slide Titles</vt:lpstr>
      </vt:variant>
      <vt:variant>
        <vt:i4>16</vt:i4>
      </vt:variant>
    </vt:vector>
  </HeadingPairs>
  <TitlesOfParts>
    <vt:vector size="30" baseType="lpstr">
      <vt:lpstr>Aptos</vt:lpstr>
      <vt:lpstr>Arial</vt:lpstr>
      <vt:lpstr>Britannic Bold</vt:lpstr>
      <vt:lpstr>Calibri</vt:lpstr>
      <vt:lpstr>Calibri body</vt:lpstr>
      <vt:lpstr>Calibri Light</vt:lpstr>
      <vt:lpstr>Raleway</vt:lpstr>
      <vt:lpstr>Roboto</vt:lpstr>
      <vt:lpstr>Segoe UI</vt:lpstr>
      <vt:lpstr>Tahoma</vt:lpstr>
      <vt:lpstr>Times New Roman</vt:lpstr>
      <vt:lpstr>Trebuchet MS</vt:lpstr>
      <vt:lpstr>Office Theme</vt:lpstr>
      <vt:lpstr>1_Office Theme</vt:lpstr>
      <vt:lpstr>PowerPoint Presentation</vt:lpstr>
      <vt:lpstr>PowerPoint Presentation</vt:lpstr>
      <vt:lpstr>PowerPoint Presentation</vt:lpstr>
      <vt:lpstr>PowerPoint Presentation</vt:lpstr>
      <vt:lpstr>If you choose to do Plat Exemptions they Must be in your Ordinance </vt:lpstr>
      <vt:lpstr>PowerPoint Presentation</vt:lpstr>
      <vt:lpstr>PowerPoint Presentation</vt:lpstr>
      <vt:lpstr>Subdivision Approval Process Changes (SB174) 2023 New LUDMA Sections  604.1.&amp; 604.2 Title 10  Chapter 9a</vt:lpstr>
      <vt:lpstr>Subdivision Review Process (HB476) 2024</vt:lpstr>
      <vt:lpstr>Subdivision Improvement Plan submissions </vt:lpstr>
      <vt:lpstr>Timing of reviews Decision Point   </vt:lpstr>
      <vt:lpstr>Timing of reviews Decision Point   </vt:lpstr>
      <vt:lpstr>Subdivision Improvement Plan submissions </vt:lpstr>
      <vt:lpstr>PowerPoint Presentation</vt:lpstr>
      <vt:lpstr>PowerPoint Presentation</vt:lpstr>
      <vt:lpstr>Contact ULCT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Wilf Sommerkorn</dc:creator>
  <cp:lastModifiedBy>Meg Ryan</cp:lastModifiedBy>
  <cp:revision>31</cp:revision>
  <dcterms:created xsi:type="dcterms:W3CDTF">2023-03-15T15:04:31Z</dcterms:created>
  <dcterms:modified xsi:type="dcterms:W3CDTF">2024-05-22T22:37:35Z</dcterms:modified>
</cp:coreProperties>
</file>